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</p:sldMasterIdLst>
  <p:notesMasterIdLst>
    <p:notesMasterId r:id="rId47"/>
  </p:notesMasterIdLst>
  <p:sldIdLst>
    <p:sldId id="256" r:id="rId5"/>
    <p:sldId id="257" r:id="rId6"/>
    <p:sldId id="258" r:id="rId7"/>
    <p:sldId id="337" r:id="rId8"/>
    <p:sldId id="290" r:id="rId9"/>
    <p:sldId id="271" r:id="rId10"/>
    <p:sldId id="278" r:id="rId11"/>
    <p:sldId id="276" r:id="rId12"/>
    <p:sldId id="283" r:id="rId13"/>
    <p:sldId id="279" r:id="rId14"/>
    <p:sldId id="368" r:id="rId15"/>
    <p:sldId id="367" r:id="rId16"/>
    <p:sldId id="364" r:id="rId17"/>
    <p:sldId id="369" r:id="rId18"/>
    <p:sldId id="370" r:id="rId19"/>
    <p:sldId id="365" r:id="rId20"/>
    <p:sldId id="371" r:id="rId21"/>
    <p:sldId id="372" r:id="rId22"/>
    <p:sldId id="366" r:id="rId23"/>
    <p:sldId id="373" r:id="rId24"/>
    <p:sldId id="374" r:id="rId25"/>
    <p:sldId id="284" r:id="rId26"/>
    <p:sldId id="285" r:id="rId27"/>
    <p:sldId id="280" r:id="rId28"/>
    <p:sldId id="340" r:id="rId29"/>
    <p:sldId id="377" r:id="rId30"/>
    <p:sldId id="322" r:id="rId31"/>
    <p:sldId id="323" r:id="rId32"/>
    <p:sldId id="361" r:id="rId33"/>
    <p:sldId id="360" r:id="rId34"/>
    <p:sldId id="330" r:id="rId35"/>
    <p:sldId id="332" r:id="rId36"/>
    <p:sldId id="378" r:id="rId37"/>
    <p:sldId id="291" r:id="rId38"/>
    <p:sldId id="343" r:id="rId39"/>
    <p:sldId id="376" r:id="rId40"/>
    <p:sldId id="342" r:id="rId41"/>
    <p:sldId id="358" r:id="rId42"/>
    <p:sldId id="357" r:id="rId43"/>
    <p:sldId id="363" r:id="rId44"/>
    <p:sldId id="339" r:id="rId45"/>
    <p:sldId id="288" r:id="rId4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561933-F30D-6221-8A4A-7AA5E4EF2C14}" name="Or Sattath" initials="OS" userId="S::sattath@post.bgu.ac.il::4d4155f6-a95a-4ef8-9be9-c407204074ea" providerId="AD"/>
  <p188:author id="{101429B3-592A-4C25-7EB5-B92FAB384F38}" name="AMIT BEHERA" initials="AB" userId="S::behera@post.bgu.ac.il::370224e1-2bed-4861-9f8a-8128f41b7f75" providerId="AD"/>
  <p188:author id="{193019E8-E69F-973B-C42B-C851BFAD8768}" name="AMIT BEHERA" initials="AB" userId="AMIT BEHER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 BEHERA" initials="AB" lastIdx="2" clrIdx="0">
    <p:extLst>
      <p:ext uri="{19B8F6BF-5375-455C-9EA6-DF929625EA0E}">
        <p15:presenceInfo xmlns:p15="http://schemas.microsoft.com/office/powerpoint/2012/main" userId="AMIT BEH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4B7AC-82B2-3272-C69B-DB03DB99E170}" v="3" dt="2022-05-11T08:58:16.659"/>
    <p1510:client id="{CEA2CFD9-26E0-6646-9A75-BDE7568FCCF0}" v="14" dt="2022-05-10T15:36:35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T BEHERA" userId="S::behera@post.bgu.ac.il::370224e1-2bed-4861-9f8a-8128f41b7f75" providerId="AD" clId="Web-{B4E4B7AC-82B2-3272-C69B-DB03DB99E170}"/>
    <pc:docChg chg="modSld">
      <pc:chgData name="AMIT BEHERA" userId="S::behera@post.bgu.ac.il::370224e1-2bed-4861-9f8a-8128f41b7f75" providerId="AD" clId="Web-{B4E4B7AC-82B2-3272-C69B-DB03DB99E170}" dt="2022-05-11T08:58:16.659" v="2" actId="20577"/>
      <pc:docMkLst>
        <pc:docMk/>
      </pc:docMkLst>
      <pc:sldChg chg="modSp">
        <pc:chgData name="AMIT BEHERA" userId="S::behera@post.bgu.ac.il::370224e1-2bed-4861-9f8a-8128f41b7f75" providerId="AD" clId="Web-{B4E4B7AC-82B2-3272-C69B-DB03DB99E170}" dt="2022-05-11T08:58:16.659" v="2" actId="20577"/>
        <pc:sldMkLst>
          <pc:docMk/>
          <pc:sldMk cId="26303899" sldId="257"/>
        </pc:sldMkLst>
        <pc:spChg chg="mod">
          <ac:chgData name="AMIT BEHERA" userId="S::behera@post.bgu.ac.il::370224e1-2bed-4861-9f8a-8128f41b7f75" providerId="AD" clId="Web-{B4E4B7AC-82B2-3272-C69B-DB03DB99E170}" dt="2022-05-11T08:58:16.659" v="2" actId="20577"/>
          <ac:spMkLst>
            <pc:docMk/>
            <pc:sldMk cId="26303899" sldId="257"/>
            <ac:spMk id="2" creationId="{1D0203BA-4D84-CE48-BBAF-37C0BC7C3493}"/>
          </ac:spMkLst>
        </pc:spChg>
      </pc:sldChg>
    </pc:docChg>
  </pc:docChgLst>
  <pc:docChgLst>
    <pc:chgData name="Or Sattath" userId="4d4155f6-a95a-4ef8-9be9-c407204074ea" providerId="ADAL" clId="{17D9E873-BBE5-1C40-B514-A5C13A968A21}"/>
    <pc:docChg chg="undo custSel addSld delSld">
      <pc:chgData name="Or Sattath" userId="4d4155f6-a95a-4ef8-9be9-c407204074ea" providerId="ADAL" clId="{17D9E873-BBE5-1C40-B514-A5C13A968A21}" dt="2022-05-11T05:49:13.532" v="49" actId="2696"/>
      <pc:docMkLst>
        <pc:docMk/>
      </pc:docMkLst>
      <pc:sldChg chg="delCm">
        <pc:chgData name="Or Sattath" userId="4d4155f6-a95a-4ef8-9be9-c407204074ea" providerId="ADAL" clId="{17D9E873-BBE5-1C40-B514-A5C13A968A21}" dt="2022-05-11T05:46:47.683" v="37"/>
        <pc:sldMkLst>
          <pc:docMk/>
          <pc:sldMk cId="1691704021" sldId="258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3320933342" sldId="259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2088392349" sldId="260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899532877" sldId="261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3200902627" sldId="263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583709342" sldId="264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4150241552" sldId="266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970751166" sldId="267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76849333" sldId="268"/>
        </pc:sldMkLst>
      </pc:sldChg>
      <pc:sldChg chg="del delCm">
        <pc:chgData name="Or Sattath" userId="4d4155f6-a95a-4ef8-9be9-c407204074ea" providerId="ADAL" clId="{17D9E873-BBE5-1C40-B514-A5C13A968A21}" dt="2022-05-11T05:48:58.930" v="46" actId="2696"/>
        <pc:sldMkLst>
          <pc:docMk/>
          <pc:sldMk cId="2148124708" sldId="270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3402360039" sldId="273"/>
        </pc:sldMkLst>
      </pc:sldChg>
      <pc:sldChg chg="delCm">
        <pc:chgData name="Or Sattath" userId="4d4155f6-a95a-4ef8-9be9-c407204074ea" providerId="ADAL" clId="{17D9E873-BBE5-1C40-B514-A5C13A968A21}" dt="2022-05-11T05:41:57.849" v="1"/>
        <pc:sldMkLst>
          <pc:docMk/>
          <pc:sldMk cId="551880784" sldId="279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2654305388" sldId="281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3030001518" sldId="282"/>
        </pc:sldMkLst>
      </pc:sldChg>
      <pc:sldChg chg="delCm">
        <pc:chgData name="Or Sattath" userId="4d4155f6-a95a-4ef8-9be9-c407204074ea" providerId="ADAL" clId="{17D9E873-BBE5-1C40-B514-A5C13A968A21}" dt="2022-05-11T05:46:04.341" v="34"/>
        <pc:sldMkLst>
          <pc:docMk/>
          <pc:sldMk cId="52747545" sldId="283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964989605" sldId="286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280270738" sldId="287"/>
        </pc:sldMkLst>
      </pc:sldChg>
      <pc:sldChg chg="add del">
        <pc:chgData name="Or Sattath" userId="4d4155f6-a95a-4ef8-9be9-c407204074ea" providerId="ADAL" clId="{17D9E873-BBE5-1C40-B514-A5C13A968A21}" dt="2022-05-11T05:49:05.108" v="48" actId="2696"/>
        <pc:sldMkLst>
          <pc:docMk/>
          <pc:sldMk cId="271474201" sldId="288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599770378" sldId="289"/>
        </pc:sldMkLst>
      </pc:sldChg>
      <pc:sldChg chg="delCm">
        <pc:chgData name="Or Sattath" userId="4d4155f6-a95a-4ef8-9be9-c407204074ea" providerId="ADAL" clId="{17D9E873-BBE5-1C40-B514-A5C13A968A21}" dt="2022-05-11T05:46:16.764" v="35"/>
        <pc:sldMkLst>
          <pc:docMk/>
          <pc:sldMk cId="3833144603" sldId="290"/>
        </pc:sldMkLst>
      </pc:sldChg>
      <pc:sldChg chg="delCm">
        <pc:chgData name="Or Sattath" userId="4d4155f6-a95a-4ef8-9be9-c407204074ea" providerId="ADAL" clId="{17D9E873-BBE5-1C40-B514-A5C13A968A21}" dt="2022-05-11T05:45:49.870" v="32"/>
        <pc:sldMkLst>
          <pc:docMk/>
          <pc:sldMk cId="151949463" sldId="291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408871225" sldId="296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43775263" sldId="321"/>
        </pc:sldMkLst>
      </pc:sldChg>
      <pc:sldChg chg="delCm">
        <pc:chgData name="Or Sattath" userId="4d4155f6-a95a-4ef8-9be9-c407204074ea" providerId="ADAL" clId="{17D9E873-BBE5-1C40-B514-A5C13A968A21}" dt="2022-05-11T05:45:56.055" v="33"/>
        <pc:sldMkLst>
          <pc:docMk/>
          <pc:sldMk cId="2508217332" sldId="323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850027474" sldId="324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43219849" sldId="325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2666970188" sldId="326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48776969" sldId="327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2670655420" sldId="328"/>
        </pc:sldMkLst>
      </pc:sldChg>
      <pc:sldChg chg="del delCm">
        <pc:chgData name="Or Sattath" userId="4d4155f6-a95a-4ef8-9be9-c407204074ea" providerId="ADAL" clId="{17D9E873-BBE5-1C40-B514-A5C13A968A21}" dt="2022-05-11T05:48:58.930" v="46" actId="2696"/>
        <pc:sldMkLst>
          <pc:docMk/>
          <pc:sldMk cId="2555332925" sldId="331"/>
        </pc:sldMkLst>
      </pc:sldChg>
      <pc:sldChg chg="delCm">
        <pc:chgData name="Or Sattath" userId="4d4155f6-a95a-4ef8-9be9-c407204074ea" providerId="ADAL" clId="{17D9E873-BBE5-1C40-B514-A5C13A968A21}" dt="2022-05-11T05:43:50.274" v="24"/>
        <pc:sldMkLst>
          <pc:docMk/>
          <pc:sldMk cId="3474062156" sldId="332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85261678" sldId="333"/>
        </pc:sldMkLst>
      </pc:sldChg>
      <pc:sldChg chg="del delCm">
        <pc:chgData name="Or Sattath" userId="4d4155f6-a95a-4ef8-9be9-c407204074ea" providerId="ADAL" clId="{17D9E873-BBE5-1C40-B514-A5C13A968A21}" dt="2022-05-11T05:48:58.930" v="46" actId="2696"/>
        <pc:sldMkLst>
          <pc:docMk/>
          <pc:sldMk cId="73241799" sldId="334"/>
        </pc:sldMkLst>
      </pc:sldChg>
      <pc:sldChg chg="del delCm">
        <pc:chgData name="Or Sattath" userId="4d4155f6-a95a-4ef8-9be9-c407204074ea" providerId="ADAL" clId="{17D9E873-BBE5-1C40-B514-A5C13A968A21}" dt="2022-05-11T05:48:58.930" v="46" actId="2696"/>
        <pc:sldMkLst>
          <pc:docMk/>
          <pc:sldMk cId="85969545" sldId="335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588685865" sldId="336"/>
        </pc:sldMkLst>
      </pc:sldChg>
      <pc:sldChg chg="delCm">
        <pc:chgData name="Or Sattath" userId="4d4155f6-a95a-4ef8-9be9-c407204074ea" providerId="ADAL" clId="{17D9E873-BBE5-1C40-B514-A5C13A968A21}" dt="2022-05-11T05:46:28.871" v="36"/>
        <pc:sldMkLst>
          <pc:docMk/>
          <pc:sldMk cId="367306589" sldId="337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4230106681" sldId="338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3519488166" sldId="341"/>
        </pc:sldMkLst>
      </pc:sldChg>
      <pc:sldChg chg="delCm">
        <pc:chgData name="Or Sattath" userId="4d4155f6-a95a-4ef8-9be9-c407204074ea" providerId="ADAL" clId="{17D9E873-BBE5-1C40-B514-A5C13A968A21}" dt="2022-05-11T05:45:27.980" v="31"/>
        <pc:sldMkLst>
          <pc:docMk/>
          <pc:sldMk cId="602803271" sldId="342"/>
        </pc:sldMkLst>
      </pc:sldChg>
      <pc:sldChg chg="del">
        <pc:chgData name="Or Sattath" userId="4d4155f6-a95a-4ef8-9be9-c407204074ea" providerId="ADAL" clId="{17D9E873-BBE5-1C40-B514-A5C13A968A21}" dt="2022-05-11T05:49:13.532" v="49" actId="2696"/>
        <pc:sldMkLst>
          <pc:docMk/>
          <pc:sldMk cId="2359869564" sldId="345"/>
        </pc:sldMkLst>
      </pc:sldChg>
      <pc:sldChg chg="del delCm">
        <pc:chgData name="Or Sattath" userId="4d4155f6-a95a-4ef8-9be9-c407204074ea" providerId="ADAL" clId="{17D9E873-BBE5-1C40-B514-A5C13A968A21}" dt="2022-05-11T05:45:02.496" v="28" actId="2696"/>
        <pc:sldMkLst>
          <pc:docMk/>
          <pc:sldMk cId="3961489714" sldId="346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2968672058" sldId="347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3299223551" sldId="348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847219285" sldId="349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490302809" sldId="350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3726942704" sldId="351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2728519807" sldId="352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676084713" sldId="353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955682390" sldId="354"/>
        </pc:sldMkLst>
      </pc:sldChg>
      <pc:sldChg chg="del">
        <pc:chgData name="Or Sattath" userId="4d4155f6-a95a-4ef8-9be9-c407204074ea" providerId="ADAL" clId="{17D9E873-BBE5-1C40-B514-A5C13A968A21}" dt="2022-05-11T05:45:02.496" v="28" actId="2696"/>
        <pc:sldMkLst>
          <pc:docMk/>
          <pc:sldMk cId="2136252990" sldId="355"/>
        </pc:sldMkLst>
      </pc:sldChg>
      <pc:sldChg chg="del">
        <pc:chgData name="Or Sattath" userId="4d4155f6-a95a-4ef8-9be9-c407204074ea" providerId="ADAL" clId="{17D9E873-BBE5-1C40-B514-A5C13A968A21}" dt="2022-05-11T05:45:12.457" v="30" actId="2696"/>
        <pc:sldMkLst>
          <pc:docMk/>
          <pc:sldMk cId="1053251155" sldId="356"/>
        </pc:sldMkLst>
      </pc:sldChg>
      <pc:sldChg chg="delCm">
        <pc:chgData name="Or Sattath" userId="4d4155f6-a95a-4ef8-9be9-c407204074ea" providerId="ADAL" clId="{17D9E873-BBE5-1C40-B514-A5C13A968A21}" dt="2022-05-11T05:47:21.359" v="39"/>
        <pc:sldMkLst>
          <pc:docMk/>
          <pc:sldMk cId="3205883261" sldId="357"/>
        </pc:sldMkLst>
      </pc:sldChg>
      <pc:sldChg chg="delCm">
        <pc:chgData name="Or Sattath" userId="4d4155f6-a95a-4ef8-9be9-c407204074ea" providerId="ADAL" clId="{17D9E873-BBE5-1C40-B514-A5C13A968A21}" dt="2022-05-11T05:47:10.767" v="38"/>
        <pc:sldMkLst>
          <pc:docMk/>
          <pc:sldMk cId="4248454906" sldId="358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1716478867" sldId="359"/>
        </pc:sldMkLst>
      </pc:sldChg>
      <pc:sldChg chg="delCm">
        <pc:chgData name="Or Sattath" userId="4d4155f6-a95a-4ef8-9be9-c407204074ea" providerId="ADAL" clId="{17D9E873-BBE5-1C40-B514-A5C13A968A21}" dt="2022-05-11T05:44:45.898" v="27"/>
        <pc:sldMkLst>
          <pc:docMk/>
          <pc:sldMk cId="2912236295" sldId="361"/>
        </pc:sldMkLst>
      </pc:sldChg>
      <pc:sldChg chg="del">
        <pc:chgData name="Or Sattath" userId="4d4155f6-a95a-4ef8-9be9-c407204074ea" providerId="ADAL" clId="{17D9E873-BBE5-1C40-B514-A5C13A968A21}" dt="2022-05-11T05:48:58.930" v="46" actId="2696"/>
        <pc:sldMkLst>
          <pc:docMk/>
          <pc:sldMk cId="2588922914" sldId="362"/>
        </pc:sldMkLst>
      </pc:sldChg>
      <pc:sldChg chg="delCm">
        <pc:chgData name="Or Sattath" userId="4d4155f6-a95a-4ef8-9be9-c407204074ea" providerId="ADAL" clId="{17D9E873-BBE5-1C40-B514-A5C13A968A21}" dt="2022-05-11T05:47:30.676" v="40"/>
        <pc:sldMkLst>
          <pc:docMk/>
          <pc:sldMk cId="4287945880" sldId="363"/>
        </pc:sldMkLst>
      </pc:sldChg>
      <pc:sldChg chg="delCm">
        <pc:chgData name="Or Sattath" userId="4d4155f6-a95a-4ef8-9be9-c407204074ea" providerId="ADAL" clId="{17D9E873-BBE5-1C40-B514-A5C13A968A21}" dt="2022-05-11T05:42:21.071" v="7"/>
        <pc:sldMkLst>
          <pc:docMk/>
          <pc:sldMk cId="807146660" sldId="364"/>
        </pc:sldMkLst>
      </pc:sldChg>
      <pc:sldChg chg="delCm">
        <pc:chgData name="Or Sattath" userId="4d4155f6-a95a-4ef8-9be9-c407204074ea" providerId="ADAL" clId="{17D9E873-BBE5-1C40-B514-A5C13A968A21}" dt="2022-05-11T05:42:39.887" v="13"/>
        <pc:sldMkLst>
          <pc:docMk/>
          <pc:sldMk cId="1372500779" sldId="365"/>
        </pc:sldMkLst>
      </pc:sldChg>
      <pc:sldChg chg="delCm">
        <pc:chgData name="Or Sattath" userId="4d4155f6-a95a-4ef8-9be9-c407204074ea" providerId="ADAL" clId="{17D9E873-BBE5-1C40-B514-A5C13A968A21}" dt="2022-05-11T05:43:01.618" v="19"/>
        <pc:sldMkLst>
          <pc:docMk/>
          <pc:sldMk cId="4236985009" sldId="366"/>
        </pc:sldMkLst>
      </pc:sldChg>
      <pc:sldChg chg="delCm">
        <pc:chgData name="Or Sattath" userId="4d4155f6-a95a-4ef8-9be9-c407204074ea" providerId="ADAL" clId="{17D9E873-BBE5-1C40-B514-A5C13A968A21}" dt="2022-05-11T05:42:15.751" v="5"/>
        <pc:sldMkLst>
          <pc:docMk/>
          <pc:sldMk cId="3977002912" sldId="367"/>
        </pc:sldMkLst>
      </pc:sldChg>
      <pc:sldChg chg="delCm">
        <pc:chgData name="Or Sattath" userId="4d4155f6-a95a-4ef8-9be9-c407204074ea" providerId="ADAL" clId="{17D9E873-BBE5-1C40-B514-A5C13A968A21}" dt="2022-05-11T05:42:06.275" v="3"/>
        <pc:sldMkLst>
          <pc:docMk/>
          <pc:sldMk cId="2759748489" sldId="368"/>
        </pc:sldMkLst>
      </pc:sldChg>
      <pc:sldChg chg="delCm">
        <pc:chgData name="Or Sattath" userId="4d4155f6-a95a-4ef8-9be9-c407204074ea" providerId="ADAL" clId="{17D9E873-BBE5-1C40-B514-A5C13A968A21}" dt="2022-05-11T05:42:27.810" v="9"/>
        <pc:sldMkLst>
          <pc:docMk/>
          <pc:sldMk cId="2698504742" sldId="369"/>
        </pc:sldMkLst>
      </pc:sldChg>
      <pc:sldChg chg="delCm">
        <pc:chgData name="Or Sattath" userId="4d4155f6-a95a-4ef8-9be9-c407204074ea" providerId="ADAL" clId="{17D9E873-BBE5-1C40-B514-A5C13A968A21}" dt="2022-05-11T05:42:34.511" v="11"/>
        <pc:sldMkLst>
          <pc:docMk/>
          <pc:sldMk cId="3281860438" sldId="370"/>
        </pc:sldMkLst>
      </pc:sldChg>
      <pc:sldChg chg="delCm">
        <pc:chgData name="Or Sattath" userId="4d4155f6-a95a-4ef8-9be9-c407204074ea" providerId="ADAL" clId="{17D9E873-BBE5-1C40-B514-A5C13A968A21}" dt="2022-05-11T05:42:45.621" v="15"/>
        <pc:sldMkLst>
          <pc:docMk/>
          <pc:sldMk cId="2494033847" sldId="371"/>
        </pc:sldMkLst>
      </pc:sldChg>
      <pc:sldChg chg="delCm">
        <pc:chgData name="Or Sattath" userId="4d4155f6-a95a-4ef8-9be9-c407204074ea" providerId="ADAL" clId="{17D9E873-BBE5-1C40-B514-A5C13A968A21}" dt="2022-05-11T05:42:55.578" v="17"/>
        <pc:sldMkLst>
          <pc:docMk/>
          <pc:sldMk cId="795048118" sldId="372"/>
        </pc:sldMkLst>
      </pc:sldChg>
      <pc:sldChg chg="delCm">
        <pc:chgData name="Or Sattath" userId="4d4155f6-a95a-4ef8-9be9-c407204074ea" providerId="ADAL" clId="{17D9E873-BBE5-1C40-B514-A5C13A968A21}" dt="2022-05-11T05:43:07.995" v="21"/>
        <pc:sldMkLst>
          <pc:docMk/>
          <pc:sldMk cId="3688047207" sldId="373"/>
        </pc:sldMkLst>
      </pc:sldChg>
      <pc:sldChg chg="delCm">
        <pc:chgData name="Or Sattath" userId="4d4155f6-a95a-4ef8-9be9-c407204074ea" providerId="ADAL" clId="{17D9E873-BBE5-1C40-B514-A5C13A968A21}" dt="2022-05-11T05:43:20.564" v="23"/>
        <pc:sldMkLst>
          <pc:docMk/>
          <pc:sldMk cId="1442698032" sldId="374"/>
        </pc:sldMkLst>
      </pc:sldChg>
      <pc:sldChg chg="del">
        <pc:chgData name="Or Sattath" userId="4d4155f6-a95a-4ef8-9be9-c407204074ea" providerId="ADAL" clId="{17D9E873-BBE5-1C40-B514-A5C13A968A21}" dt="2022-05-11T05:45:08.612" v="29" actId="2696"/>
        <pc:sldMkLst>
          <pc:docMk/>
          <pc:sldMk cId="313520910" sldId="375"/>
        </pc:sldMkLst>
      </pc:sldChg>
    </pc:docChg>
  </pc:docChgLst>
  <pc:docChgLst>
    <pc:chgData name="Or Sattath" userId="4d4155f6-a95a-4ef8-9be9-c407204074ea" providerId="ADAL" clId="{CEA2CFD9-26E0-6646-9A75-BDE7568FCCF0}"/>
    <pc:docChg chg="custSel modSld">
      <pc:chgData name="Or Sattath" userId="4d4155f6-a95a-4ef8-9be9-c407204074ea" providerId="ADAL" clId="{CEA2CFD9-26E0-6646-9A75-BDE7568FCCF0}" dt="2022-05-10T15:36:35.260" v="27"/>
      <pc:docMkLst>
        <pc:docMk/>
      </pc:docMkLst>
      <pc:sldChg chg="mod setBg">
        <pc:chgData name="Or Sattath" userId="4d4155f6-a95a-4ef8-9be9-c407204074ea" providerId="ADAL" clId="{CEA2CFD9-26E0-6646-9A75-BDE7568FCCF0}" dt="2022-05-06T12:42:23.899" v="1"/>
        <pc:sldMkLst>
          <pc:docMk/>
          <pc:sldMk cId="89887498" sldId="256"/>
        </pc:sldMkLst>
      </pc:sldChg>
      <pc:sldChg chg="addSp delSp modSp">
        <pc:chgData name="Or Sattath" userId="4d4155f6-a95a-4ef8-9be9-c407204074ea" providerId="ADAL" clId="{CEA2CFD9-26E0-6646-9A75-BDE7568FCCF0}" dt="2022-05-10T15:33:14.262" v="7"/>
        <pc:sldMkLst>
          <pc:docMk/>
          <pc:sldMk cId="4182981245" sldId="271"/>
        </pc:sldMkLst>
        <pc:inkChg chg="add del mod modStrokes">
          <ac:chgData name="Or Sattath" userId="4d4155f6-a95a-4ef8-9be9-c407204074ea" providerId="ADAL" clId="{CEA2CFD9-26E0-6646-9A75-BDE7568FCCF0}" dt="2022-05-10T15:33:14.262" v="7"/>
          <ac:inkMkLst>
            <pc:docMk/>
            <pc:sldMk cId="4182981245" sldId="271"/>
            <ac:inkMk id="3" creationId="{D1F8F24D-9A09-7040-9A74-D94D6BEF7C52}"/>
          </ac:inkMkLst>
        </pc:inkChg>
      </pc:sldChg>
      <pc:sldChg chg="addSp delSp modSp">
        <pc:chgData name="Or Sattath" userId="4d4155f6-a95a-4ef8-9be9-c407204074ea" providerId="ADAL" clId="{CEA2CFD9-26E0-6646-9A75-BDE7568FCCF0}" dt="2022-05-10T15:33:23.344" v="9"/>
        <pc:sldMkLst>
          <pc:docMk/>
          <pc:sldMk cId="3155071831" sldId="278"/>
        </pc:sldMkLst>
        <pc:inkChg chg="add del mod modStrokes">
          <ac:chgData name="Or Sattath" userId="4d4155f6-a95a-4ef8-9be9-c407204074ea" providerId="ADAL" clId="{CEA2CFD9-26E0-6646-9A75-BDE7568FCCF0}" dt="2022-05-10T15:33:23.344" v="9"/>
          <ac:inkMkLst>
            <pc:docMk/>
            <pc:sldMk cId="3155071831" sldId="278"/>
            <ac:inkMk id="4" creationId="{82120D8D-3EF1-8D40-AE2E-75B1FEE0846F}"/>
          </ac:inkMkLst>
        </pc:inkChg>
      </pc:sldChg>
      <pc:sldChg chg="addSp delSp">
        <pc:chgData name="Or Sattath" userId="4d4155f6-a95a-4ef8-9be9-c407204074ea" providerId="ADAL" clId="{CEA2CFD9-26E0-6646-9A75-BDE7568FCCF0}" dt="2022-05-10T15:34:16.170" v="14"/>
        <pc:sldMkLst>
          <pc:docMk/>
          <pc:sldMk cId="2677732583" sldId="280"/>
        </pc:sldMkLst>
        <pc:inkChg chg="add del">
          <ac:chgData name="Or Sattath" userId="4d4155f6-a95a-4ef8-9be9-c407204074ea" providerId="ADAL" clId="{CEA2CFD9-26E0-6646-9A75-BDE7568FCCF0}" dt="2022-05-10T15:34:16.170" v="14"/>
          <ac:inkMkLst>
            <pc:docMk/>
            <pc:sldMk cId="2677732583" sldId="280"/>
            <ac:inkMk id="4" creationId="{A28F9508-3B74-F044-B00E-D0B051ECCF21}"/>
          </ac:inkMkLst>
        </pc:inkChg>
      </pc:sldChg>
      <pc:sldChg chg="addSp modSp">
        <pc:chgData name="Or Sattath" userId="4d4155f6-a95a-4ef8-9be9-c407204074ea" providerId="ADAL" clId="{CEA2CFD9-26E0-6646-9A75-BDE7568FCCF0}" dt="2022-05-10T15:34:02.011" v="12"/>
        <pc:sldMkLst>
          <pc:docMk/>
          <pc:sldMk cId="209216400" sldId="284"/>
        </pc:sldMkLst>
        <pc:inkChg chg="add mod modStrokes">
          <ac:chgData name="Or Sattath" userId="4d4155f6-a95a-4ef8-9be9-c407204074ea" providerId="ADAL" clId="{CEA2CFD9-26E0-6646-9A75-BDE7568FCCF0}" dt="2022-05-10T15:34:02.011" v="12"/>
          <ac:inkMkLst>
            <pc:docMk/>
            <pc:sldMk cId="209216400" sldId="284"/>
            <ac:inkMk id="4" creationId="{80D4D44F-9FE8-C942-B558-B81F2A6C131F}"/>
          </ac:inkMkLst>
        </pc:inkChg>
      </pc:sldChg>
      <pc:sldChg chg="addSp delSp">
        <pc:chgData name="Or Sattath" userId="4d4155f6-a95a-4ef8-9be9-c407204074ea" providerId="ADAL" clId="{CEA2CFD9-26E0-6646-9A75-BDE7568FCCF0}" dt="2022-05-10T15:34:08.599" v="13"/>
        <pc:sldMkLst>
          <pc:docMk/>
          <pc:sldMk cId="2678262072" sldId="285"/>
        </pc:sldMkLst>
        <pc:inkChg chg="add del">
          <ac:chgData name="Or Sattath" userId="4d4155f6-a95a-4ef8-9be9-c407204074ea" providerId="ADAL" clId="{CEA2CFD9-26E0-6646-9A75-BDE7568FCCF0}" dt="2022-05-10T15:34:08.599" v="13"/>
          <ac:inkMkLst>
            <pc:docMk/>
            <pc:sldMk cId="2678262072" sldId="285"/>
            <ac:inkMk id="4" creationId="{0A95FEE9-FE64-7B4B-BD24-90542BB72AE5}"/>
          </ac:inkMkLst>
        </pc:inkChg>
      </pc:sldChg>
      <pc:sldChg chg="addSp delSp">
        <pc:chgData name="Or Sattath" userId="4d4155f6-a95a-4ef8-9be9-c407204074ea" providerId="ADAL" clId="{CEA2CFD9-26E0-6646-9A75-BDE7568FCCF0}" dt="2022-05-10T15:34:53.981" v="16"/>
        <pc:sldMkLst>
          <pc:docMk/>
          <pc:sldMk cId="2508217332" sldId="323"/>
        </pc:sldMkLst>
        <pc:inkChg chg="add del">
          <ac:chgData name="Or Sattath" userId="4d4155f6-a95a-4ef8-9be9-c407204074ea" providerId="ADAL" clId="{CEA2CFD9-26E0-6646-9A75-BDE7568FCCF0}" dt="2022-05-10T15:34:53.981" v="16"/>
          <ac:inkMkLst>
            <pc:docMk/>
            <pc:sldMk cId="2508217332" sldId="323"/>
            <ac:inkMk id="4" creationId="{0C44CDCA-7146-5348-A934-59CB97B062ED}"/>
          </ac:inkMkLst>
        </pc:inkChg>
      </pc:sldChg>
      <pc:sldChg chg="addSp delSp modSp">
        <pc:chgData name="Or Sattath" userId="4d4155f6-a95a-4ef8-9be9-c407204074ea" providerId="ADAL" clId="{CEA2CFD9-26E0-6646-9A75-BDE7568FCCF0}" dt="2022-05-10T15:35:07.307" v="24"/>
        <pc:sldMkLst>
          <pc:docMk/>
          <pc:sldMk cId="1793842158" sldId="330"/>
        </pc:sldMkLst>
        <pc:inkChg chg="add del mod modStrokes">
          <ac:chgData name="Or Sattath" userId="4d4155f6-a95a-4ef8-9be9-c407204074ea" providerId="ADAL" clId="{CEA2CFD9-26E0-6646-9A75-BDE7568FCCF0}" dt="2022-05-10T15:35:07.307" v="24"/>
          <ac:inkMkLst>
            <pc:docMk/>
            <pc:sldMk cId="1793842158" sldId="330"/>
            <ac:inkMk id="3" creationId="{EE0D84DA-700A-1D45-A119-72AEAC10FD4D}"/>
          </ac:inkMkLst>
        </pc:inkChg>
      </pc:sldChg>
      <pc:sldChg chg="addSp delSp">
        <pc:chgData name="Or Sattath" userId="4d4155f6-a95a-4ef8-9be9-c407204074ea" providerId="ADAL" clId="{CEA2CFD9-26E0-6646-9A75-BDE7568FCCF0}" dt="2022-05-10T15:35:10.849" v="25"/>
        <pc:sldMkLst>
          <pc:docMk/>
          <pc:sldMk cId="3474062156" sldId="332"/>
        </pc:sldMkLst>
        <pc:inkChg chg="add del">
          <ac:chgData name="Or Sattath" userId="4d4155f6-a95a-4ef8-9be9-c407204074ea" providerId="ADAL" clId="{CEA2CFD9-26E0-6646-9A75-BDE7568FCCF0}" dt="2022-05-10T15:35:10.849" v="25"/>
          <ac:inkMkLst>
            <pc:docMk/>
            <pc:sldMk cId="3474062156" sldId="332"/>
            <ac:inkMk id="4" creationId="{74A5CF9D-561E-7747-A248-24FBA2D4B525}"/>
          </ac:inkMkLst>
        </pc:inkChg>
      </pc:sldChg>
      <pc:sldChg chg="addSp">
        <pc:chgData name="Or Sattath" userId="4d4155f6-a95a-4ef8-9be9-c407204074ea" providerId="ADAL" clId="{CEA2CFD9-26E0-6646-9A75-BDE7568FCCF0}" dt="2022-05-06T14:25:06.254" v="2" actId="7634"/>
        <pc:sldMkLst>
          <pc:docMk/>
          <pc:sldMk cId="367306589" sldId="337"/>
        </pc:sldMkLst>
        <pc:inkChg chg="add">
          <ac:chgData name="Or Sattath" userId="4d4155f6-a95a-4ef8-9be9-c407204074ea" providerId="ADAL" clId="{CEA2CFD9-26E0-6646-9A75-BDE7568FCCF0}" dt="2022-05-06T14:25:06.254" v="2" actId="7634"/>
          <ac:inkMkLst>
            <pc:docMk/>
            <pc:sldMk cId="367306589" sldId="337"/>
            <ac:inkMk id="8" creationId="{732C2CAB-0095-EF4F-8719-D3A4A1234985}"/>
          </ac:inkMkLst>
        </pc:inkChg>
      </pc:sldChg>
      <pc:sldChg chg="addSp modSp">
        <pc:chgData name="Or Sattath" userId="4d4155f6-a95a-4ef8-9be9-c407204074ea" providerId="ADAL" clId="{CEA2CFD9-26E0-6646-9A75-BDE7568FCCF0}" dt="2022-05-10T15:34:34.943" v="15"/>
        <pc:sldMkLst>
          <pc:docMk/>
          <pc:sldMk cId="807737309" sldId="340"/>
        </pc:sldMkLst>
        <pc:inkChg chg="add mod modStrokes">
          <ac:chgData name="Or Sattath" userId="4d4155f6-a95a-4ef8-9be9-c407204074ea" providerId="ADAL" clId="{CEA2CFD9-26E0-6646-9A75-BDE7568FCCF0}" dt="2022-05-10T15:34:34.943" v="15"/>
          <ac:inkMkLst>
            <pc:docMk/>
            <pc:sldMk cId="807737309" sldId="340"/>
            <ac:inkMk id="4" creationId="{7E306E56-72B4-3549-8032-F9E1B65BE5D5}"/>
          </ac:inkMkLst>
        </pc:inkChg>
      </pc:sldChg>
      <pc:sldChg chg="addSp modSp">
        <pc:chgData name="Or Sattath" userId="4d4155f6-a95a-4ef8-9be9-c407204074ea" providerId="ADAL" clId="{CEA2CFD9-26E0-6646-9A75-BDE7568FCCF0}" dt="2022-05-10T15:36:35.260" v="27"/>
        <pc:sldMkLst>
          <pc:docMk/>
          <pc:sldMk cId="602803271" sldId="342"/>
        </pc:sldMkLst>
        <pc:inkChg chg="add mod modStrokes">
          <ac:chgData name="Or Sattath" userId="4d4155f6-a95a-4ef8-9be9-c407204074ea" providerId="ADAL" clId="{CEA2CFD9-26E0-6646-9A75-BDE7568FCCF0}" dt="2022-05-10T15:36:35.260" v="27"/>
          <ac:inkMkLst>
            <pc:docMk/>
            <pc:sldMk cId="602803271" sldId="342"/>
            <ac:inkMk id="23" creationId="{503C7668-E0FC-7D41-A7CA-82DBC97779C7}"/>
          </ac:inkMkLst>
        </pc:inkChg>
      </pc:sldChg>
      <pc:sldChg chg="addSp delSp">
        <pc:chgData name="Or Sattath" userId="4d4155f6-a95a-4ef8-9be9-c407204074ea" providerId="ADAL" clId="{CEA2CFD9-26E0-6646-9A75-BDE7568FCCF0}" dt="2022-05-10T15:36:28.187" v="26"/>
        <pc:sldMkLst>
          <pc:docMk/>
          <pc:sldMk cId="3911130706" sldId="343"/>
        </pc:sldMkLst>
        <pc:inkChg chg="add del">
          <ac:chgData name="Or Sattath" userId="4d4155f6-a95a-4ef8-9be9-c407204074ea" providerId="ADAL" clId="{CEA2CFD9-26E0-6646-9A75-BDE7568FCCF0}" dt="2022-05-10T15:36:28.187" v="26"/>
          <ac:inkMkLst>
            <pc:docMk/>
            <pc:sldMk cId="3911130706" sldId="343"/>
            <ac:inkMk id="2" creationId="{5CE017A0-3B02-9F4D-B9EA-5A27BDE6977F}"/>
          </ac:inkMkLst>
        </pc:inkChg>
      </pc:sldChg>
      <pc:sldChg chg="addSp delSp modSp">
        <pc:chgData name="Or Sattath" userId="4d4155f6-a95a-4ef8-9be9-c407204074ea" providerId="ADAL" clId="{CEA2CFD9-26E0-6646-9A75-BDE7568FCCF0}" dt="2022-05-10T15:35:00.560" v="20"/>
        <pc:sldMkLst>
          <pc:docMk/>
          <pc:sldMk cId="2170836472" sldId="360"/>
        </pc:sldMkLst>
        <pc:inkChg chg="add del mod modStrokes">
          <ac:chgData name="Or Sattath" userId="4d4155f6-a95a-4ef8-9be9-c407204074ea" providerId="ADAL" clId="{CEA2CFD9-26E0-6646-9A75-BDE7568FCCF0}" dt="2022-05-10T15:35:00.560" v="20"/>
          <ac:inkMkLst>
            <pc:docMk/>
            <pc:sldMk cId="2170836472" sldId="360"/>
            <ac:inkMk id="4" creationId="{C10DAE4C-15CB-DE4A-9091-F3B1C236308B}"/>
          </ac:inkMkLst>
        </pc:inkChg>
      </pc:sldChg>
      <pc:sldChg chg="addSp delSp modSp">
        <pc:chgData name="Or Sattath" userId="4d4155f6-a95a-4ef8-9be9-c407204074ea" providerId="ADAL" clId="{CEA2CFD9-26E0-6646-9A75-BDE7568FCCF0}" dt="2022-05-10T15:34:56.945" v="18"/>
        <pc:sldMkLst>
          <pc:docMk/>
          <pc:sldMk cId="2912236295" sldId="361"/>
        </pc:sldMkLst>
        <pc:inkChg chg="add del mod modStrokes">
          <ac:chgData name="Or Sattath" userId="4d4155f6-a95a-4ef8-9be9-c407204074ea" providerId="ADAL" clId="{CEA2CFD9-26E0-6646-9A75-BDE7568FCCF0}" dt="2022-05-10T15:34:56.945" v="18"/>
          <ac:inkMkLst>
            <pc:docMk/>
            <pc:sldMk cId="2912236295" sldId="361"/>
            <ac:inkMk id="4" creationId="{9168EFE0-3A59-A34B-B984-3EC8CBDA31DE}"/>
          </ac:inkMkLst>
        </pc:inkChg>
      </pc:sldChg>
      <pc:sldChg chg="addSp">
        <pc:chgData name="Or Sattath" userId="4d4155f6-a95a-4ef8-9be9-c407204074ea" providerId="ADAL" clId="{CEA2CFD9-26E0-6646-9A75-BDE7568FCCF0}" dt="2022-05-06T14:25:06.254" v="2" actId="7634"/>
        <pc:sldMkLst>
          <pc:docMk/>
          <pc:sldMk cId="1442698032" sldId="374"/>
        </pc:sldMkLst>
        <pc:inkChg chg="add">
          <ac:chgData name="Or Sattath" userId="4d4155f6-a95a-4ef8-9be9-c407204074ea" providerId="ADAL" clId="{CEA2CFD9-26E0-6646-9A75-BDE7568FCCF0}" dt="2022-05-06T14:25:06.254" v="2" actId="7634"/>
          <ac:inkMkLst>
            <pc:docMk/>
            <pc:sldMk cId="1442698032" sldId="374"/>
            <ac:inkMk id="3" creationId="{2E63C49F-A291-B64D-8148-3B23A0AACAA0}"/>
          </ac:inkMkLst>
        </pc:inkChg>
      </pc:sldChg>
      <pc:sldChg chg="addSp">
        <pc:chgData name="Or Sattath" userId="4d4155f6-a95a-4ef8-9be9-c407204074ea" providerId="ADAL" clId="{CEA2CFD9-26E0-6646-9A75-BDE7568FCCF0}" dt="2022-05-06T14:25:06.254" v="2" actId="7634"/>
        <pc:sldMkLst>
          <pc:docMk/>
          <pc:sldMk cId="225881882" sldId="376"/>
        </pc:sldMkLst>
        <pc:inkChg chg="add">
          <ac:chgData name="Or Sattath" userId="4d4155f6-a95a-4ef8-9be9-c407204074ea" providerId="ADAL" clId="{CEA2CFD9-26E0-6646-9A75-BDE7568FCCF0}" dt="2022-05-06T14:25:06.254" v="2" actId="7634"/>
          <ac:inkMkLst>
            <pc:docMk/>
            <pc:sldMk cId="225881882" sldId="376"/>
            <ac:inkMk id="2" creationId="{C271FB50-AD1E-EC4B-9450-629E9F625BC8}"/>
          </ac:inkMkLst>
        </pc:inkChg>
      </pc:sldChg>
    </pc:docChg>
  </pc:docChgLst>
  <pc:docChgLst>
    <pc:chgData name="AMIT BEHERA" userId="370224e1-2bed-4861-9f8a-8128f41b7f75" providerId="ADAL" clId="{97A43783-B746-064B-A7F7-2060EE429D70}"/>
    <pc:docChg chg="undo redo custSel addSld delSld modSld sldOrd">
      <pc:chgData name="AMIT BEHERA" userId="370224e1-2bed-4861-9f8a-8128f41b7f75" providerId="ADAL" clId="{97A43783-B746-064B-A7F7-2060EE429D70}" dt="2022-05-02T22:12:52.758" v="1066"/>
      <pc:docMkLst>
        <pc:docMk/>
      </pc:docMkLst>
      <pc:sldChg chg="modSp mod delCm">
        <pc:chgData name="AMIT BEHERA" userId="370224e1-2bed-4861-9f8a-8128f41b7f75" providerId="ADAL" clId="{97A43783-B746-064B-A7F7-2060EE429D70}" dt="2022-05-02T22:12:52.758" v="1066"/>
        <pc:sldMkLst>
          <pc:docMk/>
          <pc:sldMk cId="89887498" sldId="256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89887498" sldId="256"/>
            <ac:spMk id="2" creationId="{D907F3F9-57C8-A743-9E14-097CEB318C40}"/>
          </ac:spMkLst>
        </pc:spChg>
        <pc:spChg chg="mod">
          <ac:chgData name="AMIT BEHERA" userId="370224e1-2bed-4861-9f8a-8128f41b7f75" providerId="ADAL" clId="{97A43783-B746-064B-A7F7-2060EE429D70}" dt="2022-05-01T16:39:12.764" v="7" actId="27636"/>
          <ac:spMkLst>
            <pc:docMk/>
            <pc:sldMk cId="89887498" sldId="256"/>
            <ac:spMk id="3" creationId="{B9A3BD66-B191-1141-A15A-51EE4BA02D37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6303899" sldId="257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6303899" sldId="257"/>
            <ac:spMk id="2" creationId="{1D0203BA-4D84-CE48-BBAF-37C0BC7C3493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6303899" sldId="257"/>
            <ac:spMk id="3" creationId="{76043BE3-A3F7-484C-A497-03A6F4E9435A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691704021" sldId="258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691704021" sldId="258"/>
            <ac:spMk id="2" creationId="{1D0203BA-4D84-CE48-BBAF-37C0BC7C3493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3320933342" sldId="259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320933342" sldId="259"/>
            <ac:spMk id="2" creationId="{801E71AD-E119-1742-8C68-1133DAB3D0BD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320933342" sldId="259"/>
            <ac:spMk id="3" creationId="{967961E1-1B85-2E4C-8F3B-7CF3C7421C3C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088392349" sldId="260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088392349" sldId="260"/>
            <ac:spMk id="2" creationId="{3CABB9D2-A1EF-1F40-B3A0-32D590D5F5C5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899532877" sldId="261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899532877" sldId="261"/>
            <ac:spMk id="3" creationId="{73995800-61AE-504B-A784-9626203E05E3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3200902627" sldId="263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200902627" sldId="263"/>
            <ac:spMk id="2" creationId="{50BE2E9F-C356-0F45-8625-65F4BC0B5157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200902627" sldId="263"/>
            <ac:spMk id="3" creationId="{EC1455D3-388E-4A4C-8B3F-0EA0F8756A4D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583709342" sldId="264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583709342" sldId="264"/>
            <ac:spMk id="2" creationId="{50BF0ED0-8D98-A74A-9EC9-3BA7611797C8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583709342" sldId="264"/>
            <ac:spMk id="3" creationId="{01EE5BF4-92B0-7A40-B8C7-77A73A65914B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4150241552" sldId="266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4150241552" sldId="266"/>
            <ac:spMk id="2" creationId="{625F46CC-4213-0746-A6F4-1127CE9FDAE4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970751166" sldId="267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970751166" sldId="267"/>
            <ac:spMk id="2" creationId="{B5FE047C-5EC7-AB4F-B03B-347BE9448A23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76849333" sldId="268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76849333" sldId="268"/>
            <ac:spMk id="2" creationId="{B5FE047C-5EC7-AB4F-B03B-347BE9448A23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148124708" sldId="270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148124708" sldId="270"/>
            <ac:spMk id="2" creationId="{8F5101E6-C98F-6F49-8683-D0EE2BF4E832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4182981245" sldId="271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4182981245" sldId="271"/>
            <ac:spMk id="2" creationId="{8F5101E6-C98F-6F49-8683-D0EE2BF4E832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4182981245" sldId="271"/>
            <ac:spMk id="5" creationId="{AE3563B0-614D-AD4E-9266-DC01A91BC7AF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3402360039" sldId="273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402360039" sldId="273"/>
            <ac:spMk id="2" creationId="{8F5101E6-C98F-6F49-8683-D0EE2BF4E832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563768515" sldId="276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563768515" sldId="276"/>
            <ac:spMk id="2" creationId="{8F5101E6-C98F-6F49-8683-D0EE2BF4E832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3155071831" sldId="278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155071831" sldId="278"/>
            <ac:spMk id="2" creationId="{8E0547F1-8109-6743-AD9A-285D4143B8DE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155071831" sldId="278"/>
            <ac:spMk id="3" creationId="{009142A4-538C-A043-977F-C3F83F15A8CB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551880784" sldId="279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551880784" sldId="279"/>
            <ac:spMk id="2" creationId="{8F5101E6-C98F-6F49-8683-D0EE2BF4E832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677732583" sldId="280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677732583" sldId="280"/>
            <ac:spMk id="2" creationId="{4368097A-83BE-5341-91BA-F842E4A8709F}"/>
          </ac:spMkLst>
        </pc:spChg>
      </pc:sldChg>
      <pc:sldChg chg="modSp mod">
        <pc:chgData name="AMIT BEHERA" userId="370224e1-2bed-4861-9f8a-8128f41b7f75" providerId="ADAL" clId="{97A43783-B746-064B-A7F7-2060EE429D70}" dt="2022-05-01T16:39:13.577" v="24" actId="27636"/>
        <pc:sldMkLst>
          <pc:docMk/>
          <pc:sldMk cId="2654305388" sldId="281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654305388" sldId="281"/>
            <ac:spMk id="2" creationId="{4368097A-83BE-5341-91BA-F842E4A8709F}"/>
          </ac:spMkLst>
        </pc:spChg>
        <pc:spChg chg="mod">
          <ac:chgData name="AMIT BEHERA" userId="370224e1-2bed-4861-9f8a-8128f41b7f75" providerId="ADAL" clId="{97A43783-B746-064B-A7F7-2060EE429D70}" dt="2022-05-01T16:39:13.577" v="24" actId="27636"/>
          <ac:spMkLst>
            <pc:docMk/>
            <pc:sldMk cId="2654305388" sldId="281"/>
            <ac:spMk id="3" creationId="{D7F12BAF-213E-5E40-B1E5-2BD972DF2EC4}"/>
          </ac:spMkLst>
        </pc:spChg>
      </pc:sldChg>
      <pc:sldChg chg="modSp mod">
        <pc:chgData name="AMIT BEHERA" userId="370224e1-2bed-4861-9f8a-8128f41b7f75" providerId="ADAL" clId="{97A43783-B746-064B-A7F7-2060EE429D70}" dt="2022-05-01T16:39:13.360" v="21" actId="27636"/>
        <pc:sldMkLst>
          <pc:docMk/>
          <pc:sldMk cId="3030001518" sldId="282"/>
        </pc:sldMkLst>
        <pc:spChg chg="mod">
          <ac:chgData name="AMIT BEHERA" userId="370224e1-2bed-4861-9f8a-8128f41b7f75" providerId="ADAL" clId="{97A43783-B746-064B-A7F7-2060EE429D70}" dt="2022-05-01T16:39:13.360" v="21" actId="27636"/>
          <ac:spMkLst>
            <pc:docMk/>
            <pc:sldMk cId="3030001518" sldId="282"/>
            <ac:spMk id="2" creationId="{8F5101E6-C98F-6F49-8683-D0EE2BF4E832}"/>
          </ac:spMkLst>
        </pc:spChg>
      </pc:sldChg>
      <pc:sldChg chg="modSp modCm">
        <pc:chgData name="AMIT BEHERA" userId="370224e1-2bed-4861-9f8a-8128f41b7f75" providerId="ADAL" clId="{97A43783-B746-064B-A7F7-2060EE429D70}" dt="2022-05-02T21:10:16.297" v="420"/>
        <pc:sldMkLst>
          <pc:docMk/>
          <pc:sldMk cId="52747545" sldId="283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52747545" sldId="283"/>
            <ac:spMk id="2" creationId="{825E7459-48CC-AF4D-8341-3D27880A7800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52747545" sldId="283"/>
            <ac:spMk id="3" creationId="{9D768981-7140-B742-89A7-7E0385E0116F}"/>
          </ac:spMkLst>
        </pc:spChg>
      </pc:sldChg>
      <pc:sldChg chg="modSp mod">
        <pc:chgData name="AMIT BEHERA" userId="370224e1-2bed-4861-9f8a-8128f41b7f75" providerId="ADAL" clId="{97A43783-B746-064B-A7F7-2060EE429D70}" dt="2022-05-01T16:39:12.928" v="9" actId="27636"/>
        <pc:sldMkLst>
          <pc:docMk/>
          <pc:sldMk cId="209216400" sldId="284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09216400" sldId="284"/>
            <ac:spMk id="2" creationId="{825E7459-48CC-AF4D-8341-3D27880A7800}"/>
          </ac:spMkLst>
        </pc:spChg>
        <pc:spChg chg="mod">
          <ac:chgData name="AMIT BEHERA" userId="370224e1-2bed-4861-9f8a-8128f41b7f75" providerId="ADAL" clId="{97A43783-B746-064B-A7F7-2060EE429D70}" dt="2022-05-01T16:39:12.928" v="9" actId="27636"/>
          <ac:spMkLst>
            <pc:docMk/>
            <pc:sldMk cId="209216400" sldId="284"/>
            <ac:spMk id="3" creationId="{9D768981-7140-B742-89A7-7E0385E0116F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678262072" sldId="285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678262072" sldId="285"/>
            <ac:spMk id="2" creationId="{5C93867B-702F-FF4D-AA6B-9086BCFD517A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678262072" sldId="285"/>
            <ac:spMk id="3" creationId="{BA2199E1-49D4-C846-806F-D44456089224}"/>
          </ac:spMkLst>
        </pc:spChg>
      </pc:sldChg>
      <pc:sldChg chg="modSp mod">
        <pc:chgData name="AMIT BEHERA" userId="370224e1-2bed-4861-9f8a-8128f41b7f75" providerId="ADAL" clId="{97A43783-B746-064B-A7F7-2060EE429D70}" dt="2022-05-01T16:39:13.599" v="25" actId="27636"/>
        <pc:sldMkLst>
          <pc:docMk/>
          <pc:sldMk cId="964989605" sldId="286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964989605" sldId="286"/>
            <ac:spMk id="2" creationId="{6832F548-81C3-BF4F-BD86-0B6583DBEF3B}"/>
          </ac:spMkLst>
        </pc:spChg>
        <pc:spChg chg="mod">
          <ac:chgData name="AMIT BEHERA" userId="370224e1-2bed-4861-9f8a-8128f41b7f75" providerId="ADAL" clId="{97A43783-B746-064B-A7F7-2060EE429D70}" dt="2022-05-01T16:39:13.599" v="25" actId="27636"/>
          <ac:spMkLst>
            <pc:docMk/>
            <pc:sldMk cId="964989605" sldId="286"/>
            <ac:spMk id="3" creationId="{883FF17F-11C2-5B4E-A288-820E33096063}"/>
          </ac:spMkLst>
        </pc:spChg>
      </pc:sldChg>
      <pc:sldChg chg="modSp mod">
        <pc:chgData name="AMIT BEHERA" userId="370224e1-2bed-4861-9f8a-8128f41b7f75" providerId="ADAL" clId="{97A43783-B746-064B-A7F7-2060EE429D70}" dt="2022-05-01T16:39:13.650" v="26" actId="27636"/>
        <pc:sldMkLst>
          <pc:docMk/>
          <pc:sldMk cId="1280270738" sldId="287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280270738" sldId="287"/>
            <ac:spMk id="2" creationId="{D0253B25-FE9C-DA49-91C4-706C43505A0B}"/>
          </ac:spMkLst>
        </pc:spChg>
        <pc:spChg chg="mod">
          <ac:chgData name="AMIT BEHERA" userId="370224e1-2bed-4861-9f8a-8128f41b7f75" providerId="ADAL" clId="{97A43783-B746-064B-A7F7-2060EE429D70}" dt="2022-05-01T16:39:13.650" v="26" actId="27636"/>
          <ac:spMkLst>
            <pc:docMk/>
            <pc:sldMk cId="1280270738" sldId="287"/>
            <ac:spMk id="3" creationId="{30C7B891-4353-A648-B7CD-310F3A6B2D59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71474201" sldId="288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71474201" sldId="288"/>
            <ac:spMk id="2" creationId="{E6AEAC76-AFAC-9B4A-B7D1-B5E01D853EC8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71474201" sldId="288"/>
            <ac:spMk id="3" creationId="{ED3A377F-9F4D-AE4F-9AAB-30CB666A8F5A}"/>
          </ac:spMkLst>
        </pc:spChg>
      </pc:sldChg>
      <pc:sldChg chg="modSp mod">
        <pc:chgData name="AMIT BEHERA" userId="370224e1-2bed-4861-9f8a-8128f41b7f75" providerId="ADAL" clId="{97A43783-B746-064B-A7F7-2060EE429D70}" dt="2022-05-01T16:39:13.398" v="23" actId="27636"/>
        <pc:sldMkLst>
          <pc:docMk/>
          <pc:sldMk cId="599770378" sldId="289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599770378" sldId="289"/>
            <ac:spMk id="2" creationId="{BBF013F7-63C9-0842-8A1B-09EDA624DD33}"/>
          </ac:spMkLst>
        </pc:spChg>
        <pc:spChg chg="mod">
          <ac:chgData name="AMIT BEHERA" userId="370224e1-2bed-4861-9f8a-8128f41b7f75" providerId="ADAL" clId="{97A43783-B746-064B-A7F7-2060EE429D70}" dt="2022-05-01T16:39:13.398" v="23" actId="27636"/>
          <ac:spMkLst>
            <pc:docMk/>
            <pc:sldMk cId="599770378" sldId="289"/>
            <ac:spMk id="3" creationId="{C718085C-C0AD-BE49-AF2E-5B4C417015D3}"/>
          </ac:spMkLst>
        </pc:spChg>
      </pc:sldChg>
      <pc:sldChg chg="modSp mod">
        <pc:chgData name="AMIT BEHERA" userId="370224e1-2bed-4861-9f8a-8128f41b7f75" providerId="ADAL" clId="{97A43783-B746-064B-A7F7-2060EE429D70}" dt="2022-05-01T16:39:12.813" v="8" actId="27636"/>
        <pc:sldMkLst>
          <pc:docMk/>
          <pc:sldMk cId="3833144603" sldId="290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833144603" sldId="290"/>
            <ac:spMk id="2" creationId="{A1B6FA64-7288-E246-9C57-2A6C836D8D54}"/>
          </ac:spMkLst>
        </pc:spChg>
        <pc:spChg chg="mod">
          <ac:chgData name="AMIT BEHERA" userId="370224e1-2bed-4861-9f8a-8128f41b7f75" providerId="ADAL" clId="{97A43783-B746-064B-A7F7-2060EE429D70}" dt="2022-05-01T16:39:12.813" v="8" actId="27636"/>
          <ac:spMkLst>
            <pc:docMk/>
            <pc:sldMk cId="3833144603" sldId="290"/>
            <ac:spMk id="3" creationId="{8B72CF93-C553-4246-B2D2-A7DBF310A590}"/>
          </ac:spMkLst>
        </pc:spChg>
      </pc:sldChg>
      <pc:sldChg chg="modCm">
        <pc:chgData name="AMIT BEHERA" userId="370224e1-2bed-4861-9f8a-8128f41b7f75" providerId="ADAL" clId="{97A43783-B746-064B-A7F7-2060EE429D70}" dt="2022-05-02T22:10:40.965" v="1065"/>
        <pc:sldMkLst>
          <pc:docMk/>
          <pc:sldMk cId="151949463" sldId="291"/>
        </pc:sldMkLst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408871225" sldId="296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408871225" sldId="296"/>
            <ac:spMk id="2" creationId="{00000000-0000-0000-0000-000000000000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43775263" sldId="321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43775263" sldId="321"/>
            <ac:spMk id="2" creationId="{271C7DD7-519D-BE43-AF4E-DEE4B60C96AF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464066126" sldId="322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464066126" sldId="322"/>
            <ac:spMk id="2" creationId="{6E245436-55CE-49ED-800F-6B3BDC7D9433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464066126" sldId="322"/>
            <ac:spMk id="3" creationId="{B86BC384-BEFA-44D8-BC12-86B6F839FC46}"/>
          </ac:spMkLst>
        </pc:spChg>
      </pc:sldChg>
      <pc:sldChg chg="modSp mod modCm">
        <pc:chgData name="AMIT BEHERA" userId="370224e1-2bed-4861-9f8a-8128f41b7f75" providerId="ADAL" clId="{97A43783-B746-064B-A7F7-2060EE429D70}" dt="2022-05-02T22:08:29.136" v="1047" actId="20577"/>
        <pc:sldMkLst>
          <pc:docMk/>
          <pc:sldMk cId="2508217332" sldId="323"/>
        </pc:sldMkLst>
        <pc:spChg chg="mod">
          <ac:chgData name="AMIT BEHERA" userId="370224e1-2bed-4861-9f8a-8128f41b7f75" providerId="ADAL" clId="{97A43783-B746-064B-A7F7-2060EE429D70}" dt="2022-05-02T22:08:29.136" v="1047" actId="20577"/>
          <ac:spMkLst>
            <pc:docMk/>
            <pc:sldMk cId="2508217332" sldId="323"/>
            <ac:spMk id="2" creationId="{FDAAF8A7-D23B-405C-98F5-24192F5116AA}"/>
          </ac:spMkLst>
        </pc:spChg>
      </pc:sldChg>
      <pc:sldChg chg="modSp mod">
        <pc:chgData name="AMIT BEHERA" userId="370224e1-2bed-4861-9f8a-8128f41b7f75" providerId="ADAL" clId="{97A43783-B746-064B-A7F7-2060EE429D70}" dt="2022-05-01T16:39:13.377" v="22" actId="27636"/>
        <pc:sldMkLst>
          <pc:docMk/>
          <pc:sldMk cId="2666970188" sldId="326"/>
        </pc:sldMkLst>
        <pc:spChg chg="mod">
          <ac:chgData name="AMIT BEHERA" userId="370224e1-2bed-4861-9f8a-8128f41b7f75" providerId="ADAL" clId="{97A43783-B746-064B-A7F7-2060EE429D70}" dt="2022-05-01T16:39:13.377" v="22" actId="27636"/>
          <ac:spMkLst>
            <pc:docMk/>
            <pc:sldMk cId="2666970188" sldId="326"/>
            <ac:spMk id="2" creationId="{4E1304CF-2B3F-4C43-980A-6D08B6CC726C}"/>
          </ac:spMkLst>
        </pc:spChg>
      </pc:sldChg>
      <pc:sldChg chg="modSp mod ord modShow">
        <pc:chgData name="AMIT BEHERA" userId="370224e1-2bed-4861-9f8a-8128f41b7f75" providerId="ADAL" clId="{97A43783-B746-064B-A7F7-2060EE429D70}" dt="2022-05-02T21:11:29.864" v="422" actId="729"/>
        <pc:sldMkLst>
          <pc:docMk/>
          <pc:sldMk cId="2670655420" sldId="328"/>
        </pc:sldMkLst>
        <pc:spChg chg="mod">
          <ac:chgData name="AMIT BEHERA" userId="370224e1-2bed-4861-9f8a-8128f41b7f75" providerId="ADAL" clId="{97A43783-B746-064B-A7F7-2060EE429D70}" dt="2022-05-01T16:40:23.472" v="33" actId="207"/>
          <ac:spMkLst>
            <pc:docMk/>
            <pc:sldMk cId="2670655420" sldId="328"/>
            <ac:spMk id="22" creationId="{156F02A4-ED2D-904C-9B12-5D39EEFC311F}"/>
          </ac:spMkLst>
        </pc:spChg>
      </pc:sldChg>
      <pc:sldChg chg="modSp mod">
        <pc:chgData name="AMIT BEHERA" userId="370224e1-2bed-4861-9f8a-8128f41b7f75" providerId="ADAL" clId="{97A43783-B746-064B-A7F7-2060EE429D70}" dt="2022-05-01T16:39:12.990" v="10" actId="27636"/>
        <pc:sldMkLst>
          <pc:docMk/>
          <pc:sldMk cId="1793842158" sldId="330"/>
        </pc:sldMkLst>
        <pc:spChg chg="mod">
          <ac:chgData name="AMIT BEHERA" userId="370224e1-2bed-4861-9f8a-8128f41b7f75" providerId="ADAL" clId="{97A43783-B746-064B-A7F7-2060EE429D70}" dt="2022-05-01T16:39:12.990" v="10" actId="27636"/>
          <ac:spMkLst>
            <pc:docMk/>
            <pc:sldMk cId="1793842158" sldId="330"/>
            <ac:spMk id="2" creationId="{4E1304CF-2B3F-4C43-980A-6D08B6CC726C}"/>
          </ac:spMkLst>
        </pc:spChg>
      </pc:sldChg>
      <pc:sldChg chg="addSp modSp mod modCm">
        <pc:chgData name="AMIT BEHERA" userId="370224e1-2bed-4861-9f8a-8128f41b7f75" providerId="ADAL" clId="{97A43783-B746-064B-A7F7-2060EE429D70}" dt="2022-05-02T22:03:47.669" v="974"/>
        <pc:sldMkLst>
          <pc:docMk/>
          <pc:sldMk cId="2555332925" sldId="331"/>
        </pc:sldMkLst>
        <pc:spChg chg="mod">
          <ac:chgData name="AMIT BEHERA" userId="370224e1-2bed-4861-9f8a-8128f41b7f75" providerId="ADAL" clId="{97A43783-B746-064B-A7F7-2060EE429D70}" dt="2022-05-01T16:39:12.995" v="11" actId="27636"/>
          <ac:spMkLst>
            <pc:docMk/>
            <pc:sldMk cId="2555332925" sldId="331"/>
            <ac:spMk id="2" creationId="{4E1304CF-2B3F-4C43-980A-6D08B6CC726C}"/>
          </ac:spMkLst>
        </pc:spChg>
        <pc:spChg chg="add mod">
          <ac:chgData name="AMIT BEHERA" userId="370224e1-2bed-4861-9f8a-8128f41b7f75" providerId="ADAL" clId="{97A43783-B746-064B-A7F7-2060EE429D70}" dt="2022-05-02T21:36:22.869" v="673" actId="14100"/>
          <ac:spMkLst>
            <pc:docMk/>
            <pc:sldMk cId="2555332925" sldId="331"/>
            <ac:spMk id="5" creationId="{82FA6B50-CB75-2320-01D0-29CAEBE17334}"/>
          </ac:spMkLst>
        </pc:spChg>
      </pc:sldChg>
      <pc:sldChg chg="delSp modSp mod delAnim modCm">
        <pc:chgData name="AMIT BEHERA" userId="370224e1-2bed-4861-9f8a-8128f41b7f75" providerId="ADAL" clId="{97A43783-B746-064B-A7F7-2060EE429D70}" dt="2022-05-02T21:34:21.861" v="670"/>
        <pc:sldMkLst>
          <pc:docMk/>
          <pc:sldMk cId="3474062156" sldId="332"/>
        </pc:sldMkLst>
        <pc:spChg chg="mod">
          <ac:chgData name="AMIT BEHERA" userId="370224e1-2bed-4861-9f8a-8128f41b7f75" providerId="ADAL" clId="{97A43783-B746-064B-A7F7-2060EE429D70}" dt="2022-05-02T21:33:40.121" v="667" actId="207"/>
          <ac:spMkLst>
            <pc:docMk/>
            <pc:sldMk cId="3474062156" sldId="332"/>
            <ac:spMk id="2" creationId="{95D5EBA7-7697-9B4D-A978-421069ACB8CC}"/>
          </ac:spMkLst>
        </pc:spChg>
        <pc:spChg chg="mod">
          <ac:chgData name="AMIT BEHERA" userId="370224e1-2bed-4861-9f8a-8128f41b7f75" providerId="ADAL" clId="{97A43783-B746-064B-A7F7-2060EE429D70}" dt="2022-05-02T21:33:27.757" v="664" actId="14100"/>
          <ac:spMkLst>
            <pc:docMk/>
            <pc:sldMk cId="3474062156" sldId="332"/>
            <ac:spMk id="3" creationId="{2C5B35B6-122F-4140-A5C5-949006CC6B56}"/>
          </ac:spMkLst>
        </pc:spChg>
        <pc:spChg chg="del">
          <ac:chgData name="AMIT BEHERA" userId="370224e1-2bed-4861-9f8a-8128f41b7f75" providerId="ADAL" clId="{97A43783-B746-064B-A7F7-2060EE429D70}" dt="2022-05-02T21:33:50.471" v="668" actId="478"/>
          <ac:spMkLst>
            <pc:docMk/>
            <pc:sldMk cId="3474062156" sldId="332"/>
            <ac:spMk id="5" creationId="{0F8E1E69-E922-034F-9A35-B75CD1E517F1}"/>
          </ac:spMkLst>
        </pc:spChg>
      </pc:sldChg>
      <pc:sldChg chg="modCm">
        <pc:chgData name="AMIT BEHERA" userId="370224e1-2bed-4861-9f8a-8128f41b7f75" providerId="ADAL" clId="{97A43783-B746-064B-A7F7-2060EE429D70}" dt="2022-05-02T19:16:48.445" v="418"/>
        <pc:sldMkLst>
          <pc:docMk/>
          <pc:sldMk cId="73241799" sldId="334"/>
        </pc:sldMkLst>
      </pc:sldChg>
      <pc:sldChg chg="modSp mod">
        <pc:chgData name="AMIT BEHERA" userId="370224e1-2bed-4861-9f8a-8128f41b7f75" providerId="ADAL" clId="{97A43783-B746-064B-A7F7-2060EE429D70}" dt="2022-05-01T16:39:13.259" v="16" actId="27636"/>
        <pc:sldMkLst>
          <pc:docMk/>
          <pc:sldMk cId="85969545" sldId="335"/>
        </pc:sldMkLst>
        <pc:spChg chg="mod">
          <ac:chgData name="AMIT BEHERA" userId="370224e1-2bed-4861-9f8a-8128f41b7f75" providerId="ADAL" clId="{97A43783-B746-064B-A7F7-2060EE429D70}" dt="2022-05-01T16:39:13.259" v="16" actId="27636"/>
          <ac:spMkLst>
            <pc:docMk/>
            <pc:sldMk cId="85969545" sldId="335"/>
            <ac:spMk id="3" creationId="{BA664EB8-0367-544A-9E99-62376EC02520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1588685865" sldId="336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1588685865" sldId="336"/>
            <ac:spMk id="2" creationId="{8F5101E6-C98F-6F49-8683-D0EE2BF4E832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367306589" sldId="337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67306589" sldId="337"/>
            <ac:spMk id="2" creationId="{8F5101E6-C98F-6F49-8683-D0EE2BF4E832}"/>
          </ac:spMkLst>
        </pc:spChg>
      </pc:sldChg>
      <pc:sldChg chg="modSp mod">
        <pc:chgData name="AMIT BEHERA" userId="370224e1-2bed-4861-9f8a-8128f41b7f75" providerId="ADAL" clId="{97A43783-B746-064B-A7F7-2060EE429D70}" dt="2022-05-01T16:39:13.342" v="20" actId="27636"/>
        <pc:sldMkLst>
          <pc:docMk/>
          <pc:sldMk cId="4230106681" sldId="338"/>
        </pc:sldMkLst>
        <pc:spChg chg="mod">
          <ac:chgData name="AMIT BEHERA" userId="370224e1-2bed-4861-9f8a-8128f41b7f75" providerId="ADAL" clId="{97A43783-B746-064B-A7F7-2060EE429D70}" dt="2022-05-01T16:39:13.342" v="20" actId="27636"/>
          <ac:spMkLst>
            <pc:docMk/>
            <pc:sldMk cId="4230106681" sldId="338"/>
            <ac:spMk id="2" creationId="{2906822B-1FA0-4B11-ADE6-F0BF3CA58DD3}"/>
          </ac:spMkLst>
        </pc:spChg>
      </pc:sldChg>
      <pc:sldChg chg="modSp add mod modShow">
        <pc:chgData name="AMIT BEHERA" userId="370224e1-2bed-4861-9f8a-8128f41b7f75" providerId="ADAL" clId="{97A43783-B746-064B-A7F7-2060EE429D70}" dt="2022-05-01T16:39:13.026" v="12" actId="27636"/>
        <pc:sldMkLst>
          <pc:docMk/>
          <pc:sldMk cId="3519488166" sldId="341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519488166" sldId="341"/>
            <ac:spMk id="2" creationId="{00000000-0000-0000-0000-000000000000}"/>
          </ac:spMkLst>
        </pc:spChg>
        <pc:spChg chg="mod">
          <ac:chgData name="AMIT BEHERA" userId="370224e1-2bed-4861-9f8a-8128f41b7f75" providerId="ADAL" clId="{97A43783-B746-064B-A7F7-2060EE429D70}" dt="2022-05-01T16:39:13.026" v="12" actId="27636"/>
          <ac:spMkLst>
            <pc:docMk/>
            <pc:sldMk cId="3519488166" sldId="341"/>
            <ac:spMk id="3" creationId="{00000000-0000-0000-0000-000000000000}"/>
          </ac:spMkLst>
        </pc:spChg>
      </pc:sldChg>
      <pc:sldChg chg="addSp delSp modSp add mod addAnim delAnim modAnim">
        <pc:chgData name="AMIT BEHERA" userId="370224e1-2bed-4861-9f8a-8128f41b7f75" providerId="ADAL" clId="{97A43783-B746-064B-A7F7-2060EE429D70}" dt="2022-05-01T17:02:18.521" v="289" actId="1076"/>
        <pc:sldMkLst>
          <pc:docMk/>
          <pc:sldMk cId="602803271" sldId="342"/>
        </pc:sldMkLst>
        <pc:spChg chg="add del mod">
          <ac:chgData name="AMIT BEHERA" userId="370224e1-2bed-4861-9f8a-8128f41b7f75" providerId="ADAL" clId="{97A43783-B746-064B-A7F7-2060EE429D70}" dt="2022-05-01T16:50:38.160" v="194" actId="478"/>
          <ac:spMkLst>
            <pc:docMk/>
            <pc:sldMk cId="602803271" sldId="342"/>
            <ac:spMk id="2" creationId="{6F9234E2-6A82-A5FF-EC70-BC4ECB9556C1}"/>
          </ac:spMkLst>
        </pc:spChg>
        <pc:spChg chg="add mod">
          <ac:chgData name="AMIT BEHERA" userId="370224e1-2bed-4861-9f8a-8128f41b7f75" providerId="ADAL" clId="{97A43783-B746-064B-A7F7-2060EE429D70}" dt="2022-05-01T16:51:16.132" v="198" actId="1076"/>
          <ac:spMkLst>
            <pc:docMk/>
            <pc:sldMk cId="602803271" sldId="342"/>
            <ac:spMk id="13" creationId="{6E823E3A-1FBD-C23F-8A43-1164475B4384}"/>
          </ac:spMkLst>
        </pc:spChg>
        <pc:spChg chg="add del mod">
          <ac:chgData name="AMIT BEHERA" userId="370224e1-2bed-4861-9f8a-8128f41b7f75" providerId="ADAL" clId="{97A43783-B746-064B-A7F7-2060EE429D70}" dt="2022-05-01T16:57:10.984" v="240" actId="767"/>
          <ac:spMkLst>
            <pc:docMk/>
            <pc:sldMk cId="602803271" sldId="342"/>
            <ac:spMk id="14" creationId="{232BFD64-8FBD-A36E-E648-E8EE80D50529}"/>
          </ac:spMkLst>
        </pc:spChg>
        <pc:spChg chg="add del mod">
          <ac:chgData name="AMIT BEHERA" userId="370224e1-2bed-4861-9f8a-8128f41b7f75" providerId="ADAL" clId="{97A43783-B746-064B-A7F7-2060EE429D70}" dt="2022-05-01T17:02:04.398" v="281" actId="21"/>
          <ac:spMkLst>
            <pc:docMk/>
            <pc:sldMk cId="602803271" sldId="342"/>
            <ac:spMk id="19" creationId="{221CB13D-9AD4-97AF-7CE4-1AD8D0D54A16}"/>
          </ac:spMkLst>
        </pc:spChg>
        <pc:spChg chg="mod">
          <ac:chgData name="AMIT BEHERA" userId="370224e1-2bed-4861-9f8a-8128f41b7f75" providerId="ADAL" clId="{97A43783-B746-064B-A7F7-2060EE429D70}" dt="2022-05-01T16:38:45.004" v="3" actId="14100"/>
          <ac:spMkLst>
            <pc:docMk/>
            <pc:sldMk cId="602803271" sldId="342"/>
            <ac:spMk id="26" creationId="{286C50C2-0D42-9F6B-EB67-D8FC2E445E3A}"/>
          </ac:spMkLst>
        </pc:spChg>
        <pc:spChg chg="mod">
          <ac:chgData name="AMIT BEHERA" userId="370224e1-2bed-4861-9f8a-8128f41b7f75" providerId="ADAL" clId="{97A43783-B746-064B-A7F7-2060EE429D70}" dt="2022-05-01T16:50:15.593" v="190" actId="21"/>
          <ac:spMkLst>
            <pc:docMk/>
            <pc:sldMk cId="602803271" sldId="342"/>
            <ac:spMk id="38" creationId="{C367B421-7D4A-CC39-335F-81B43E615726}"/>
          </ac:spMkLst>
        </pc:spChg>
        <pc:spChg chg="add mod">
          <ac:chgData name="AMIT BEHERA" userId="370224e1-2bed-4861-9f8a-8128f41b7f75" providerId="ADAL" clId="{97A43783-B746-064B-A7F7-2060EE429D70}" dt="2022-05-01T16:49:45.416" v="189" actId="14100"/>
          <ac:spMkLst>
            <pc:docMk/>
            <pc:sldMk cId="602803271" sldId="342"/>
            <ac:spMk id="40" creationId="{EBCA86C2-CD9A-150B-9BF7-97BDB002558D}"/>
          </ac:spMkLst>
        </pc:spChg>
        <pc:spChg chg="mod">
          <ac:chgData name="AMIT BEHERA" userId="370224e1-2bed-4861-9f8a-8128f41b7f75" providerId="ADAL" clId="{97A43783-B746-064B-A7F7-2060EE429D70}" dt="2022-05-01T17:02:18.521" v="289" actId="1076"/>
          <ac:spMkLst>
            <pc:docMk/>
            <pc:sldMk cId="602803271" sldId="342"/>
            <ac:spMk id="51" creationId="{29707139-F3EF-603A-C75A-ED72AE0A1B34}"/>
          </ac:spMkLst>
        </pc:spChg>
        <pc:spChg chg="mod">
          <ac:chgData name="AMIT BEHERA" userId="370224e1-2bed-4861-9f8a-8128f41b7f75" providerId="ADAL" clId="{97A43783-B746-064B-A7F7-2060EE429D70}" dt="2022-05-01T16:38:50.993" v="5" actId="14100"/>
          <ac:spMkLst>
            <pc:docMk/>
            <pc:sldMk cId="602803271" sldId="342"/>
            <ac:spMk id="52" creationId="{B18A96A2-076A-AAD8-2D38-5FDB04F636D9}"/>
          </ac:spMkLst>
        </pc:spChg>
        <pc:spChg chg="mod">
          <ac:chgData name="AMIT BEHERA" userId="370224e1-2bed-4861-9f8a-8128f41b7f75" providerId="ADAL" clId="{97A43783-B746-064B-A7F7-2060EE429D70}" dt="2022-05-01T17:02:16.196" v="288" actId="1076"/>
          <ac:spMkLst>
            <pc:docMk/>
            <pc:sldMk cId="602803271" sldId="342"/>
            <ac:spMk id="55" creationId="{FDE7DB73-2358-8F5D-B1AB-B9792372036E}"/>
          </ac:spMkLst>
        </pc:spChg>
        <pc:spChg chg="del">
          <ac:chgData name="AMIT BEHERA" userId="370224e1-2bed-4861-9f8a-8128f41b7f75" providerId="ADAL" clId="{97A43783-B746-064B-A7F7-2060EE429D70}" dt="2022-05-01T17:02:12.715" v="287" actId="478"/>
          <ac:spMkLst>
            <pc:docMk/>
            <pc:sldMk cId="602803271" sldId="342"/>
            <ac:spMk id="56" creationId="{1024039B-FB4D-BA97-34DA-1FDC9D9104D9}"/>
          </ac:spMkLst>
        </pc:spChg>
        <pc:spChg chg="del mod">
          <ac:chgData name="AMIT BEHERA" userId="370224e1-2bed-4861-9f8a-8128f41b7f75" providerId="ADAL" clId="{97A43783-B746-064B-A7F7-2060EE429D70}" dt="2022-05-01T16:56:44.889" v="236" actId="478"/>
          <ac:spMkLst>
            <pc:docMk/>
            <pc:sldMk cId="602803271" sldId="342"/>
            <ac:spMk id="59" creationId="{29CD5B12-55A9-6FE5-5755-803A75A25331}"/>
          </ac:spMkLst>
        </pc:spChg>
      </pc:sldChg>
      <pc:sldChg chg="add">
        <pc:chgData name="AMIT BEHERA" userId="370224e1-2bed-4861-9f8a-8128f41b7f75" providerId="ADAL" clId="{97A43783-B746-064B-A7F7-2060EE429D70}" dt="2022-05-01T16:38:27.459" v="2"/>
        <pc:sldMkLst>
          <pc:docMk/>
          <pc:sldMk cId="3911130706" sldId="343"/>
        </pc:sldMkLst>
      </pc:sldChg>
      <pc:sldChg chg="modSp mod">
        <pc:chgData name="AMIT BEHERA" userId="370224e1-2bed-4861-9f8a-8128f41b7f75" providerId="ADAL" clId="{97A43783-B746-064B-A7F7-2060EE429D70}" dt="2022-05-01T16:39:13.042" v="13" actId="27636"/>
        <pc:sldMkLst>
          <pc:docMk/>
          <pc:sldMk cId="2968672058" sldId="347"/>
        </pc:sldMkLst>
        <pc:spChg chg="mod">
          <ac:chgData name="AMIT BEHERA" userId="370224e1-2bed-4861-9f8a-8128f41b7f75" providerId="ADAL" clId="{97A43783-B746-064B-A7F7-2060EE429D70}" dt="2022-05-01T16:39:13.042" v="13" actId="27636"/>
          <ac:spMkLst>
            <pc:docMk/>
            <pc:sldMk cId="2968672058" sldId="347"/>
            <ac:spMk id="2" creationId="{21949213-604F-449E-8C13-AE316426FCF1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968672058" sldId="347"/>
            <ac:spMk id="3" creationId="{865ED019-51DB-4512-A8FE-7BB947CE011E}"/>
          </ac:spMkLst>
        </pc:spChg>
      </pc:sldChg>
      <pc:sldChg chg="modSp mod">
        <pc:chgData name="AMIT BEHERA" userId="370224e1-2bed-4861-9f8a-8128f41b7f75" providerId="ADAL" clId="{97A43783-B746-064B-A7F7-2060EE429D70}" dt="2022-05-01T16:39:13.063" v="14" actId="27636"/>
        <pc:sldMkLst>
          <pc:docMk/>
          <pc:sldMk cId="3299223551" sldId="348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3299223551" sldId="348"/>
            <ac:spMk id="2" creationId="{21949213-604F-449E-8C13-AE316426FCF1}"/>
          </ac:spMkLst>
        </pc:spChg>
        <pc:spChg chg="mod">
          <ac:chgData name="AMIT BEHERA" userId="370224e1-2bed-4861-9f8a-8128f41b7f75" providerId="ADAL" clId="{97A43783-B746-064B-A7F7-2060EE429D70}" dt="2022-05-01T16:39:13.063" v="14" actId="27636"/>
          <ac:spMkLst>
            <pc:docMk/>
            <pc:sldMk cId="3299223551" sldId="348"/>
            <ac:spMk id="3" creationId="{865ED019-51DB-4512-A8FE-7BB947CE011E}"/>
          </ac:spMkLst>
        </pc:spChg>
      </pc:sldChg>
      <pc:sldChg chg="modSp mod">
        <pc:chgData name="AMIT BEHERA" userId="370224e1-2bed-4861-9f8a-8128f41b7f75" providerId="ADAL" clId="{97A43783-B746-064B-A7F7-2060EE429D70}" dt="2022-05-01T16:39:13.263" v="17" actId="27636"/>
        <pc:sldMkLst>
          <pc:docMk/>
          <pc:sldMk cId="490302809" sldId="350"/>
        </pc:sldMkLst>
        <pc:spChg chg="mod">
          <ac:chgData name="AMIT BEHERA" userId="370224e1-2bed-4861-9f8a-8128f41b7f75" providerId="ADAL" clId="{97A43783-B746-064B-A7F7-2060EE429D70}" dt="2022-05-01T16:39:13.263" v="17" actId="27636"/>
          <ac:spMkLst>
            <pc:docMk/>
            <pc:sldMk cId="490302809" sldId="350"/>
            <ac:spMk id="7" creationId="{34FE00A4-45F3-9D40-AD93-A320FE534780}"/>
          </ac:spMkLst>
        </pc:spChg>
      </pc:sldChg>
      <pc:sldChg chg="modSp mod">
        <pc:chgData name="AMIT BEHERA" userId="370224e1-2bed-4861-9f8a-8128f41b7f75" providerId="ADAL" clId="{97A43783-B746-064B-A7F7-2060EE429D70}" dt="2022-05-01T16:39:13.285" v="18" actId="27636"/>
        <pc:sldMkLst>
          <pc:docMk/>
          <pc:sldMk cId="3726942704" sldId="351"/>
        </pc:sldMkLst>
        <pc:spChg chg="mod">
          <ac:chgData name="AMIT BEHERA" userId="370224e1-2bed-4861-9f8a-8128f41b7f75" providerId="ADAL" clId="{97A43783-B746-064B-A7F7-2060EE429D70}" dt="2022-05-01T16:39:13.285" v="18" actId="27636"/>
          <ac:spMkLst>
            <pc:docMk/>
            <pc:sldMk cId="3726942704" sldId="351"/>
            <ac:spMk id="2" creationId="{34FE00A4-45F3-9D40-AD93-A320FE534780}"/>
          </ac:spMkLst>
        </pc:spChg>
      </pc:sldChg>
      <pc:sldChg chg="modSp mod">
        <pc:chgData name="AMIT BEHERA" userId="370224e1-2bed-4861-9f8a-8128f41b7f75" providerId="ADAL" clId="{97A43783-B746-064B-A7F7-2060EE429D70}" dt="2022-05-01T16:39:13.311" v="19" actId="27636"/>
        <pc:sldMkLst>
          <pc:docMk/>
          <pc:sldMk cId="2728519807" sldId="352"/>
        </pc:sldMkLst>
        <pc:spChg chg="mod">
          <ac:chgData name="AMIT BEHERA" userId="370224e1-2bed-4861-9f8a-8128f41b7f75" providerId="ADAL" clId="{97A43783-B746-064B-A7F7-2060EE429D70}" dt="2022-05-01T16:39:13.311" v="19" actId="27636"/>
          <ac:spMkLst>
            <pc:docMk/>
            <pc:sldMk cId="2728519807" sldId="352"/>
            <ac:spMk id="2" creationId="{34FE00A4-45F3-9D40-AD93-A320FE534780}"/>
          </ac:spMkLst>
        </pc:spChg>
      </pc:sldChg>
      <pc:sldChg chg="modSp mod">
        <pc:chgData name="AMIT BEHERA" userId="370224e1-2bed-4861-9f8a-8128f41b7f75" providerId="ADAL" clId="{97A43783-B746-064B-A7F7-2060EE429D70}" dt="2022-05-01T16:39:13.119" v="15" actId="27636"/>
        <pc:sldMkLst>
          <pc:docMk/>
          <pc:sldMk cId="955682390" sldId="354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955682390" sldId="354"/>
            <ac:spMk id="2" creationId="{00000000-0000-0000-0000-000000000000}"/>
          </ac:spMkLst>
        </pc:spChg>
        <pc:spChg chg="mod">
          <ac:chgData name="AMIT BEHERA" userId="370224e1-2bed-4861-9f8a-8128f41b7f75" providerId="ADAL" clId="{97A43783-B746-064B-A7F7-2060EE429D70}" dt="2022-05-01T16:39:13.119" v="15" actId="27636"/>
          <ac:spMkLst>
            <pc:docMk/>
            <pc:sldMk cId="955682390" sldId="354"/>
            <ac:spMk id="3" creationId="{00000000-0000-0000-0000-000000000000}"/>
          </ac:spMkLst>
        </pc:spChg>
      </pc:sldChg>
      <pc:sldChg chg="modSp">
        <pc:chgData name="AMIT BEHERA" userId="370224e1-2bed-4861-9f8a-8128f41b7f75" providerId="ADAL" clId="{97A43783-B746-064B-A7F7-2060EE429D70}" dt="2022-05-01T16:39:12.741" v="6"/>
        <pc:sldMkLst>
          <pc:docMk/>
          <pc:sldMk cId="2136252990" sldId="355"/>
        </pc:sldMkLst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136252990" sldId="355"/>
            <ac:spMk id="2" creationId="{00000000-0000-0000-0000-000000000000}"/>
          </ac:spMkLst>
        </pc:spChg>
        <pc:spChg chg="mod">
          <ac:chgData name="AMIT BEHERA" userId="370224e1-2bed-4861-9f8a-8128f41b7f75" providerId="ADAL" clId="{97A43783-B746-064B-A7F7-2060EE429D70}" dt="2022-05-01T16:39:12.741" v="6"/>
          <ac:spMkLst>
            <pc:docMk/>
            <pc:sldMk cId="2136252990" sldId="355"/>
            <ac:spMk id="3" creationId="{00000000-0000-0000-0000-000000000000}"/>
          </ac:spMkLst>
        </pc:spChg>
      </pc:sldChg>
      <pc:sldChg chg="add">
        <pc:chgData name="AMIT BEHERA" userId="370224e1-2bed-4861-9f8a-8128f41b7f75" providerId="ADAL" clId="{97A43783-B746-064B-A7F7-2060EE429D70}" dt="2022-05-01T16:38:27.459" v="2"/>
        <pc:sldMkLst>
          <pc:docMk/>
          <pc:sldMk cId="1053251155" sldId="356"/>
        </pc:sldMkLst>
      </pc:sldChg>
      <pc:sldChg chg="addSp modSp add mod modAnim modCm">
        <pc:chgData name="AMIT BEHERA" userId="370224e1-2bed-4861-9f8a-8128f41b7f75" providerId="ADAL" clId="{97A43783-B746-064B-A7F7-2060EE429D70}" dt="2022-05-02T21:24:44.512" v="615"/>
        <pc:sldMkLst>
          <pc:docMk/>
          <pc:sldMk cId="3205883261" sldId="357"/>
        </pc:sldMkLst>
        <pc:spChg chg="mod">
          <ac:chgData name="AMIT BEHERA" userId="370224e1-2bed-4861-9f8a-8128f41b7f75" providerId="ADAL" clId="{97A43783-B746-064B-A7F7-2060EE429D70}" dt="2022-05-01T16:41:10.945" v="43" actId="20577"/>
          <ac:spMkLst>
            <pc:docMk/>
            <pc:sldMk cId="3205883261" sldId="357"/>
            <ac:spMk id="2" creationId="{271C7DD7-519D-BE43-AF4E-DEE4B60C96AF}"/>
          </ac:spMkLst>
        </pc:spChg>
        <pc:spChg chg="mod">
          <ac:chgData name="AMIT BEHERA" userId="370224e1-2bed-4861-9f8a-8128f41b7f75" providerId="ADAL" clId="{97A43783-B746-064B-A7F7-2060EE429D70}" dt="2022-05-01T17:12:25.012" v="417" actId="20577"/>
          <ac:spMkLst>
            <pc:docMk/>
            <pc:sldMk cId="3205883261" sldId="357"/>
            <ac:spMk id="3" creationId="{95A808EC-D0BB-784A-BA36-00CA29588D53}"/>
          </ac:spMkLst>
        </pc:spChg>
        <pc:spChg chg="add mod">
          <ac:chgData name="AMIT BEHERA" userId="370224e1-2bed-4861-9f8a-8128f41b7f75" providerId="ADAL" clId="{97A43783-B746-064B-A7F7-2060EE429D70}" dt="2022-05-02T21:23:57.999" v="569" actId="1076"/>
          <ac:spMkLst>
            <pc:docMk/>
            <pc:sldMk cId="3205883261" sldId="357"/>
            <ac:spMk id="25" creationId="{15C802FD-6C06-C8C6-C048-1D8C40BF129E}"/>
          </ac:spMkLst>
        </pc:spChg>
        <pc:spChg chg="mod">
          <ac:chgData name="AMIT BEHERA" userId="370224e1-2bed-4861-9f8a-8128f41b7f75" providerId="ADAL" clId="{97A43783-B746-064B-A7F7-2060EE429D70}" dt="2022-05-02T21:24:19.380" v="594" actId="1038"/>
          <ac:spMkLst>
            <pc:docMk/>
            <pc:sldMk cId="3205883261" sldId="357"/>
            <ac:spMk id="26" creationId="{0FB92B47-2B69-9E4A-8520-BEBD19FA1C54}"/>
          </ac:spMkLst>
        </pc:spChg>
        <pc:spChg chg="add mod">
          <ac:chgData name="AMIT BEHERA" userId="370224e1-2bed-4861-9f8a-8128f41b7f75" providerId="ADAL" clId="{97A43783-B746-064B-A7F7-2060EE429D70}" dt="2022-05-02T21:24:25.252" v="614" actId="1038"/>
          <ac:spMkLst>
            <pc:docMk/>
            <pc:sldMk cId="3205883261" sldId="357"/>
            <ac:spMk id="29" creationId="{608E37AF-BEC7-489D-B381-CA0DD5E2D5DC}"/>
          </ac:spMkLst>
        </pc:spChg>
      </pc:sldChg>
      <pc:sldChg chg="addSp delSp modSp add del mod addAnim delAnim modAnim">
        <pc:chgData name="AMIT BEHERA" userId="370224e1-2bed-4861-9f8a-8128f41b7f75" providerId="ADAL" clId="{97A43783-B746-064B-A7F7-2060EE429D70}" dt="2022-05-01T17:11:51.739" v="382" actId="20577"/>
        <pc:sldMkLst>
          <pc:docMk/>
          <pc:sldMk cId="4248454906" sldId="358"/>
        </pc:sldMkLst>
        <pc:spChg chg="add mod">
          <ac:chgData name="AMIT BEHERA" userId="370224e1-2bed-4861-9f8a-8128f41b7f75" providerId="ADAL" clId="{97A43783-B746-064B-A7F7-2060EE429D70}" dt="2022-05-01T17:05:31.380" v="320" actId="1076"/>
          <ac:spMkLst>
            <pc:docMk/>
            <pc:sldMk cId="4248454906" sldId="358"/>
            <ac:spMk id="2" creationId="{9700A800-E261-5718-318E-43DA6EB470CD}"/>
          </ac:spMkLst>
        </pc:spChg>
        <pc:spChg chg="add del mod">
          <ac:chgData name="AMIT BEHERA" userId="370224e1-2bed-4861-9f8a-8128f41b7f75" providerId="ADAL" clId="{97A43783-B746-064B-A7F7-2060EE429D70}" dt="2022-05-01T17:04:32.293" v="306" actId="767"/>
          <ac:spMkLst>
            <pc:docMk/>
            <pc:sldMk cId="4248454906" sldId="358"/>
            <ac:spMk id="14" creationId="{9273305F-0375-F952-8216-8420E318DCFF}"/>
          </ac:spMkLst>
        </pc:spChg>
        <pc:spChg chg="add mod">
          <ac:chgData name="AMIT BEHERA" userId="370224e1-2bed-4861-9f8a-8128f41b7f75" providerId="ADAL" clId="{97A43783-B746-064B-A7F7-2060EE429D70}" dt="2022-05-01T17:11:51.739" v="382" actId="20577"/>
          <ac:spMkLst>
            <pc:docMk/>
            <pc:sldMk cId="4248454906" sldId="358"/>
            <ac:spMk id="19" creationId="{5ED7BA2D-2D0D-2C26-861F-2ADBB6FF0DB4}"/>
          </ac:spMkLst>
        </pc:spChg>
        <pc:spChg chg="add mod">
          <ac:chgData name="AMIT BEHERA" userId="370224e1-2bed-4861-9f8a-8128f41b7f75" providerId="ADAL" clId="{97A43783-B746-064B-A7F7-2060EE429D70}" dt="2022-05-01T17:07:29.361" v="351" actId="1076"/>
          <ac:spMkLst>
            <pc:docMk/>
            <pc:sldMk cId="4248454906" sldId="358"/>
            <ac:spMk id="42" creationId="{8C57F3C4-2945-A672-28CE-674DE4057200}"/>
          </ac:spMkLst>
        </pc:spChg>
        <pc:spChg chg="add del">
          <ac:chgData name="AMIT BEHERA" userId="370224e1-2bed-4861-9f8a-8128f41b7f75" providerId="ADAL" clId="{97A43783-B746-064B-A7F7-2060EE429D70}" dt="2022-05-01T17:02:05.233" v="283" actId="478"/>
          <ac:spMkLst>
            <pc:docMk/>
            <pc:sldMk cId="4248454906" sldId="358"/>
            <ac:spMk id="51" creationId="{29707139-F3EF-603A-C75A-ED72AE0A1B34}"/>
          </ac:spMkLst>
        </pc:spChg>
        <pc:spChg chg="add del">
          <ac:chgData name="AMIT BEHERA" userId="370224e1-2bed-4861-9f8a-8128f41b7f75" providerId="ADAL" clId="{97A43783-B746-064B-A7F7-2060EE429D70}" dt="2022-05-01T17:02:05.233" v="283" actId="478"/>
          <ac:spMkLst>
            <pc:docMk/>
            <pc:sldMk cId="4248454906" sldId="358"/>
            <ac:spMk id="55" creationId="{FDE7DB73-2358-8F5D-B1AB-B9792372036E}"/>
          </ac:spMkLst>
        </pc:spChg>
        <pc:spChg chg="mod">
          <ac:chgData name="AMIT BEHERA" userId="370224e1-2bed-4861-9f8a-8128f41b7f75" providerId="ADAL" clId="{97A43783-B746-064B-A7F7-2060EE429D70}" dt="2022-05-01T17:10:08.746" v="368" actId="207"/>
          <ac:spMkLst>
            <pc:docMk/>
            <pc:sldMk cId="4248454906" sldId="358"/>
            <ac:spMk id="56" creationId="{1024039B-FB4D-BA97-34DA-1FDC9D9104D9}"/>
          </ac:spMkLst>
        </pc:spChg>
      </pc:sldChg>
      <pc:sldChg chg="modSp mod">
        <pc:chgData name="AMIT BEHERA" userId="370224e1-2bed-4861-9f8a-8128f41b7f75" providerId="ADAL" clId="{97A43783-B746-064B-A7F7-2060EE429D70}" dt="2022-05-02T22:09:05.236" v="1064" actId="403"/>
        <pc:sldMkLst>
          <pc:docMk/>
          <pc:sldMk cId="1716478867" sldId="359"/>
        </pc:sldMkLst>
        <pc:spChg chg="mod">
          <ac:chgData name="AMIT BEHERA" userId="370224e1-2bed-4861-9f8a-8128f41b7f75" providerId="ADAL" clId="{97A43783-B746-064B-A7F7-2060EE429D70}" dt="2022-05-02T22:09:05.236" v="1064" actId="403"/>
          <ac:spMkLst>
            <pc:docMk/>
            <pc:sldMk cId="1716478867" sldId="359"/>
            <ac:spMk id="2" creationId="{9FC85372-F558-1C43-922E-BEECE2D1DA92}"/>
          </ac:spMkLst>
        </pc:spChg>
        <pc:spChg chg="mod">
          <ac:chgData name="AMIT BEHERA" userId="370224e1-2bed-4861-9f8a-8128f41b7f75" providerId="ADAL" clId="{97A43783-B746-064B-A7F7-2060EE429D70}" dt="2022-05-02T21:20:04.507" v="518" actId="1035"/>
          <ac:spMkLst>
            <pc:docMk/>
            <pc:sldMk cId="1716478867" sldId="359"/>
            <ac:spMk id="5" creationId="{D1FD290A-4559-974B-8010-F6CA28A9F26A}"/>
          </ac:spMkLst>
        </pc:spChg>
      </pc:sldChg>
      <pc:sldChg chg="mod modShow">
        <pc:chgData name="AMIT BEHERA" userId="370224e1-2bed-4861-9f8a-8128f41b7f75" providerId="ADAL" clId="{97A43783-B746-064B-A7F7-2060EE429D70}" dt="2022-05-02T21:11:29.864" v="422" actId="729"/>
        <pc:sldMkLst>
          <pc:docMk/>
          <pc:sldMk cId="2170836472" sldId="360"/>
        </pc:sldMkLst>
      </pc:sldChg>
      <pc:sldChg chg="modSp add mod modAnim addCm modCm">
        <pc:chgData name="AMIT BEHERA" userId="370224e1-2bed-4861-9f8a-8128f41b7f75" providerId="ADAL" clId="{97A43783-B746-064B-A7F7-2060EE429D70}" dt="2022-05-02T22:08:24.540" v="1046" actId="20577"/>
        <pc:sldMkLst>
          <pc:docMk/>
          <pc:sldMk cId="2912236295" sldId="361"/>
        </pc:sldMkLst>
        <pc:spChg chg="mod">
          <ac:chgData name="AMIT BEHERA" userId="370224e1-2bed-4861-9f8a-8128f41b7f75" providerId="ADAL" clId="{97A43783-B746-064B-A7F7-2060EE429D70}" dt="2022-05-02T22:08:24.540" v="1046" actId="20577"/>
          <ac:spMkLst>
            <pc:docMk/>
            <pc:sldMk cId="2912236295" sldId="361"/>
            <ac:spMk id="2" creationId="{FDAAF8A7-D23B-405C-98F5-24192F5116AA}"/>
          </ac:spMkLst>
        </pc:spChg>
        <pc:spChg chg="mod">
          <ac:chgData name="AMIT BEHERA" userId="370224e1-2bed-4861-9f8a-8128f41b7f75" providerId="ADAL" clId="{97A43783-B746-064B-A7F7-2060EE429D70}" dt="2022-05-02T22:03:03.477" v="973" actId="14100"/>
          <ac:spMkLst>
            <pc:docMk/>
            <pc:sldMk cId="2912236295" sldId="361"/>
            <ac:spMk id="3" creationId="{87740102-733F-45E5-99CB-6FA0E7183928}"/>
          </ac:spMkLst>
        </pc:spChg>
      </pc:sldChg>
    </pc:docChg>
  </pc:docChgLst>
  <pc:docChgLst>
    <pc:chgData name="Or Sattath" userId="4d4155f6-a95a-4ef8-9be9-c407204074ea" providerId="ADAL" clId="{0432ECF0-B8D3-3345-A1AE-3A176910572B}"/>
    <pc:docChg chg="undo custSel addSld modSld sldOrd">
      <pc:chgData name="Or Sattath" userId="4d4155f6-a95a-4ef8-9be9-c407204074ea" providerId="ADAL" clId="{0432ECF0-B8D3-3345-A1AE-3A176910572B}" dt="2022-05-06T03:47:29.273" v="4031" actId="20577"/>
      <pc:docMkLst>
        <pc:docMk/>
      </pc:docMkLst>
      <pc:sldChg chg="modSp">
        <pc:chgData name="Or Sattath" userId="4d4155f6-a95a-4ef8-9be9-c407204074ea" providerId="ADAL" clId="{0432ECF0-B8D3-3345-A1AE-3A176910572B}" dt="2022-05-02T14:40:32.153" v="20" actId="20577"/>
        <pc:sldMkLst>
          <pc:docMk/>
          <pc:sldMk cId="1691704021" sldId="258"/>
        </pc:sldMkLst>
        <pc:spChg chg="mod">
          <ac:chgData name="Or Sattath" userId="4d4155f6-a95a-4ef8-9be9-c407204074ea" providerId="ADAL" clId="{0432ECF0-B8D3-3345-A1AE-3A176910572B}" dt="2022-05-02T14:40:32.153" v="20" actId="20577"/>
          <ac:spMkLst>
            <pc:docMk/>
            <pc:sldMk cId="1691704021" sldId="258"/>
            <ac:spMk id="3" creationId="{76043BE3-A3F7-484C-A497-03A6F4E9435A}"/>
          </ac:spMkLst>
        </pc:spChg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2148124708" sldId="270"/>
        </pc:sldMkLst>
      </pc:sldChg>
      <pc:sldChg chg="modSp modAnim">
        <pc:chgData name="Or Sattath" userId="4d4155f6-a95a-4ef8-9be9-c407204074ea" providerId="ADAL" clId="{0432ECF0-B8D3-3345-A1AE-3A176910572B}" dt="2022-05-02T15:36:10.026" v="503"/>
        <pc:sldMkLst>
          <pc:docMk/>
          <pc:sldMk cId="4182981245" sldId="271"/>
        </pc:sldMkLst>
        <pc:spChg chg="mod">
          <ac:chgData name="Or Sattath" userId="4d4155f6-a95a-4ef8-9be9-c407204074ea" providerId="ADAL" clId="{0432ECF0-B8D3-3345-A1AE-3A176910572B}" dt="2022-05-02T15:35:54.204" v="502" actId="20577"/>
          <ac:spMkLst>
            <pc:docMk/>
            <pc:sldMk cId="4182981245" sldId="271"/>
            <ac:spMk id="5" creationId="{AE3563B0-614D-AD4E-9266-DC01A91BC7AF}"/>
          </ac:spMkLst>
        </pc:spChg>
      </pc:sldChg>
      <pc:sldChg chg="modSp mod modNotesTx">
        <pc:chgData name="Or Sattath" userId="4d4155f6-a95a-4ef8-9be9-c407204074ea" providerId="ADAL" clId="{0432ECF0-B8D3-3345-A1AE-3A176910572B}" dt="2022-05-06T03:40:40.462" v="3924" actId="27636"/>
        <pc:sldMkLst>
          <pc:docMk/>
          <pc:sldMk cId="1563768515" sldId="276"/>
        </pc:sldMkLst>
        <pc:spChg chg="mod">
          <ac:chgData name="Or Sattath" userId="4d4155f6-a95a-4ef8-9be9-c407204074ea" providerId="ADAL" clId="{0432ECF0-B8D3-3345-A1AE-3A176910572B}" dt="2022-05-06T03:40:40.462" v="3924" actId="27636"/>
          <ac:spMkLst>
            <pc:docMk/>
            <pc:sldMk cId="1563768515" sldId="276"/>
            <ac:spMk id="5" creationId="{AE3563B0-614D-AD4E-9266-DC01A91BC7AF}"/>
          </ac:spMkLst>
        </pc:spChg>
      </pc:sldChg>
      <pc:sldChg chg="modSp mod modAnim">
        <pc:chgData name="Or Sattath" userId="4d4155f6-a95a-4ef8-9be9-c407204074ea" providerId="ADAL" clId="{0432ECF0-B8D3-3345-A1AE-3A176910572B}" dt="2022-05-04T13:21:37.920" v="1907"/>
        <pc:sldMkLst>
          <pc:docMk/>
          <pc:sldMk cId="3155071831" sldId="278"/>
        </pc:sldMkLst>
        <pc:spChg chg="mod">
          <ac:chgData name="Or Sattath" userId="4d4155f6-a95a-4ef8-9be9-c407204074ea" providerId="ADAL" clId="{0432ECF0-B8D3-3345-A1AE-3A176910572B}" dt="2022-05-04T13:20:32.848" v="1904" actId="20577"/>
          <ac:spMkLst>
            <pc:docMk/>
            <pc:sldMk cId="3155071831" sldId="278"/>
            <ac:spMk id="3" creationId="{009142A4-538C-A043-977F-C3F83F15A8CB}"/>
          </ac:spMkLst>
        </pc:spChg>
      </pc:sldChg>
      <pc:sldChg chg="modSp mod modAnim addCm modCm">
        <pc:chgData name="Or Sattath" userId="4d4155f6-a95a-4ef8-9be9-c407204074ea" providerId="ADAL" clId="{0432ECF0-B8D3-3345-A1AE-3A176910572B}" dt="2022-05-06T02:17:20.318" v="3064" actId="6549"/>
        <pc:sldMkLst>
          <pc:docMk/>
          <pc:sldMk cId="551880784" sldId="279"/>
        </pc:sldMkLst>
        <pc:graphicFrameChg chg="mod modGraphic">
          <ac:chgData name="Or Sattath" userId="4d4155f6-a95a-4ef8-9be9-c407204074ea" providerId="ADAL" clId="{0432ECF0-B8D3-3345-A1AE-3A176910572B}" dt="2022-05-06T02:17:20.318" v="3064" actId="6549"/>
          <ac:graphicFrameMkLst>
            <pc:docMk/>
            <pc:sldMk cId="551880784" sldId="279"/>
            <ac:graphicFrameMk id="4" creationId="{015743B0-083C-4442-A697-19E6633CC516}"/>
          </ac:graphicFrameMkLst>
        </pc:graphicFrameChg>
      </pc:sldChg>
      <pc:sldChg chg="modSp mod modAnim modShow">
        <pc:chgData name="Or Sattath" userId="4d4155f6-a95a-4ef8-9be9-c407204074ea" providerId="ADAL" clId="{0432ECF0-B8D3-3345-A1AE-3A176910572B}" dt="2022-05-04T14:47:27.789" v="2020" actId="14"/>
        <pc:sldMkLst>
          <pc:docMk/>
          <pc:sldMk cId="2677732583" sldId="280"/>
        </pc:sldMkLst>
        <pc:spChg chg="mod">
          <ac:chgData name="Or Sattath" userId="4d4155f6-a95a-4ef8-9be9-c407204074ea" providerId="ADAL" clId="{0432ECF0-B8D3-3345-A1AE-3A176910572B}" dt="2022-05-04T14:47:27.789" v="2020" actId="14"/>
          <ac:spMkLst>
            <pc:docMk/>
            <pc:sldMk cId="2677732583" sldId="280"/>
            <ac:spMk id="3" creationId="{D7F12BAF-213E-5E40-B1E5-2BD972DF2EC4}"/>
          </ac:spMkLst>
        </pc:spChg>
      </pc:sldChg>
      <pc:sldChg chg="addCm modCm">
        <pc:chgData name="Or Sattath" userId="4d4155f6-a95a-4ef8-9be9-c407204074ea" providerId="ADAL" clId="{0432ECF0-B8D3-3345-A1AE-3A176910572B}" dt="2022-05-03T13:53:24.947" v="1849"/>
        <pc:sldMkLst>
          <pc:docMk/>
          <pc:sldMk cId="52747545" sldId="283"/>
        </pc:sldMkLst>
      </pc:sldChg>
      <pc:sldChg chg="modSp">
        <pc:chgData name="Or Sattath" userId="4d4155f6-a95a-4ef8-9be9-c407204074ea" providerId="ADAL" clId="{0432ECF0-B8D3-3345-A1AE-3A176910572B}" dt="2022-05-04T14:45:49.450" v="2002" actId="20577"/>
        <pc:sldMkLst>
          <pc:docMk/>
          <pc:sldMk cId="209216400" sldId="284"/>
        </pc:sldMkLst>
        <pc:spChg chg="mod">
          <ac:chgData name="Or Sattath" userId="4d4155f6-a95a-4ef8-9be9-c407204074ea" providerId="ADAL" clId="{0432ECF0-B8D3-3345-A1AE-3A176910572B}" dt="2022-05-04T14:45:49.450" v="2002" actId="20577"/>
          <ac:spMkLst>
            <pc:docMk/>
            <pc:sldMk cId="209216400" sldId="284"/>
            <ac:spMk id="3" creationId="{9D768981-7140-B742-89A7-7E0385E0116F}"/>
          </ac:spMkLst>
        </pc:spChg>
      </pc:sldChg>
      <pc:sldChg chg="modSp mod modAnim">
        <pc:chgData name="Or Sattath" userId="4d4155f6-a95a-4ef8-9be9-c407204074ea" providerId="ADAL" clId="{0432ECF0-B8D3-3345-A1AE-3A176910572B}" dt="2022-05-06T03:38:55.934" v="3921" actId="1035"/>
        <pc:sldMkLst>
          <pc:docMk/>
          <pc:sldMk cId="3833144603" sldId="290"/>
        </pc:sldMkLst>
        <pc:spChg chg="mod">
          <ac:chgData name="Or Sattath" userId="4d4155f6-a95a-4ef8-9be9-c407204074ea" providerId="ADAL" clId="{0432ECF0-B8D3-3345-A1AE-3A176910572B}" dt="2022-05-06T03:38:55.934" v="3921" actId="1035"/>
          <ac:spMkLst>
            <pc:docMk/>
            <pc:sldMk cId="3833144603" sldId="290"/>
            <ac:spMk id="3" creationId="{8B72CF93-C553-4246-B2D2-A7DBF310A590}"/>
          </ac:spMkLst>
        </pc:spChg>
      </pc:sldChg>
      <pc:sldChg chg="addSp delSp">
        <pc:chgData name="Or Sattath" userId="4d4155f6-a95a-4ef8-9be9-c407204074ea" providerId="ADAL" clId="{0432ECF0-B8D3-3345-A1AE-3A176910572B}" dt="2022-05-06T03:31:51.383" v="3606"/>
        <pc:sldMkLst>
          <pc:docMk/>
          <pc:sldMk cId="1464066126" sldId="322"/>
        </pc:sldMkLst>
        <pc:picChg chg="add del">
          <ac:chgData name="Or Sattath" userId="4d4155f6-a95a-4ef8-9be9-c407204074ea" providerId="ADAL" clId="{0432ECF0-B8D3-3345-A1AE-3A176910572B}" dt="2022-05-06T03:31:51.383" v="3606"/>
          <ac:picMkLst>
            <pc:docMk/>
            <pc:sldMk cId="1464066126" sldId="322"/>
            <ac:picMk id="1026" creationId="{B28E655C-5025-074B-7DAF-DEDCF5F305B0}"/>
          </ac:picMkLst>
        </pc:picChg>
      </pc:sldChg>
      <pc:sldChg chg="addCm modCm">
        <pc:chgData name="Or Sattath" userId="4d4155f6-a95a-4ef8-9be9-c407204074ea" providerId="ADAL" clId="{0432ECF0-B8D3-3345-A1AE-3A176910572B}" dt="2022-05-04T18:15:15.341" v="2930"/>
        <pc:sldMkLst>
          <pc:docMk/>
          <pc:sldMk cId="2508217332" sldId="323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148776969" sldId="327"/>
        </pc:sldMkLst>
      </pc:sldChg>
      <pc:sldChg chg="modSp mod ord">
        <pc:chgData name="Or Sattath" userId="4d4155f6-a95a-4ef8-9be9-c407204074ea" providerId="ADAL" clId="{0432ECF0-B8D3-3345-A1AE-3A176910572B}" dt="2022-05-05T16:24:49.667" v="2980" actId="20578"/>
        <pc:sldMkLst>
          <pc:docMk/>
          <pc:sldMk cId="2670655420" sldId="328"/>
        </pc:sldMkLst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4" creationId="{66B95780-A200-B045-8230-6C5E45C3C8B7}"/>
          </ac:spMkLst>
        </pc:spChg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5" creationId="{D1FD290A-4559-974B-8010-F6CA28A9F26A}"/>
          </ac:spMkLst>
        </pc:spChg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19" creationId="{2675D505-B994-7C4F-A97A-BD311499841A}"/>
          </ac:spMkLst>
        </pc:spChg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20" creationId="{DAE023E9-4CA3-2948-8810-B529E2610869}"/>
          </ac:spMkLst>
        </pc:spChg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21" creationId="{413DEB2E-B00D-8E41-B192-A6820681A160}"/>
          </ac:spMkLst>
        </pc:spChg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22" creationId="{156F02A4-ED2D-904C-9B12-5D39EEFC311F}"/>
          </ac:spMkLst>
        </pc:spChg>
        <pc:spChg chg="mod">
          <ac:chgData name="Or Sattath" userId="4d4155f6-a95a-4ef8-9be9-c407204074ea" providerId="ADAL" clId="{0432ECF0-B8D3-3345-A1AE-3A176910572B}" dt="2022-05-02T16:14:13.804" v="798" actId="1076"/>
          <ac:spMkLst>
            <pc:docMk/>
            <pc:sldMk cId="2670655420" sldId="328"/>
            <ac:spMk id="23" creationId="{7A746138-3252-FF4F-B5F2-20A2387531DF}"/>
          </ac:spMkLst>
        </pc:spChg>
        <pc:cxnChg chg="mod">
          <ac:chgData name="Or Sattath" userId="4d4155f6-a95a-4ef8-9be9-c407204074ea" providerId="ADAL" clId="{0432ECF0-B8D3-3345-A1AE-3A176910572B}" dt="2022-05-02T16:14:13.804" v="798" actId="1076"/>
          <ac:cxnSpMkLst>
            <pc:docMk/>
            <pc:sldMk cId="2670655420" sldId="328"/>
            <ac:cxnSpMk id="7" creationId="{C6281C41-3404-9640-80EA-E736F23D9118}"/>
          </ac:cxnSpMkLst>
        </pc:cxnChg>
        <pc:cxnChg chg="mod">
          <ac:chgData name="Or Sattath" userId="4d4155f6-a95a-4ef8-9be9-c407204074ea" providerId="ADAL" clId="{0432ECF0-B8D3-3345-A1AE-3A176910572B}" dt="2022-05-02T16:14:13.804" v="798" actId="1076"/>
          <ac:cxnSpMkLst>
            <pc:docMk/>
            <pc:sldMk cId="2670655420" sldId="328"/>
            <ac:cxnSpMk id="9" creationId="{46B9CCCB-6A13-6849-8B27-0854DA8A5F8A}"/>
          </ac:cxnSpMkLst>
        </pc:cxnChg>
        <pc:cxnChg chg="mod">
          <ac:chgData name="Or Sattath" userId="4d4155f6-a95a-4ef8-9be9-c407204074ea" providerId="ADAL" clId="{0432ECF0-B8D3-3345-A1AE-3A176910572B}" dt="2022-05-02T16:14:13.804" v="798" actId="1076"/>
          <ac:cxnSpMkLst>
            <pc:docMk/>
            <pc:sldMk cId="2670655420" sldId="328"/>
            <ac:cxnSpMk id="14" creationId="{FF08A0C3-A303-8E41-A929-62E92857B116}"/>
          </ac:cxnSpMkLst>
        </pc:cxnChg>
      </pc:sldChg>
      <pc:sldChg chg="modSp mod">
        <pc:chgData name="Or Sattath" userId="4d4155f6-a95a-4ef8-9be9-c407204074ea" providerId="ADAL" clId="{0432ECF0-B8D3-3345-A1AE-3A176910572B}" dt="2022-05-06T02:21:22.430" v="3100" actId="20577"/>
        <pc:sldMkLst>
          <pc:docMk/>
          <pc:sldMk cId="1793842158" sldId="330"/>
        </pc:sldMkLst>
        <pc:spChg chg="mod">
          <ac:chgData name="Or Sattath" userId="4d4155f6-a95a-4ef8-9be9-c407204074ea" providerId="ADAL" clId="{0432ECF0-B8D3-3345-A1AE-3A176910572B}" dt="2022-05-04T15:13:25.298" v="2384" actId="14100"/>
          <ac:spMkLst>
            <pc:docMk/>
            <pc:sldMk cId="1793842158" sldId="330"/>
            <ac:spMk id="7" creationId="{66FF5E28-349A-D54A-873D-A0043CE0A59A}"/>
          </ac:spMkLst>
        </pc:spChg>
        <pc:spChg chg="mod">
          <ac:chgData name="Or Sattath" userId="4d4155f6-a95a-4ef8-9be9-c407204074ea" providerId="ADAL" clId="{0432ECF0-B8D3-3345-A1AE-3A176910572B}" dt="2022-05-06T02:21:22.430" v="3100" actId="20577"/>
          <ac:spMkLst>
            <pc:docMk/>
            <pc:sldMk cId="1793842158" sldId="330"/>
            <ac:spMk id="8" creationId="{3F03C851-E250-284F-BCB1-11217FF87691}"/>
          </ac:spMkLst>
        </pc:spChg>
        <pc:graphicFrameChg chg="mod">
          <ac:chgData name="Or Sattath" userId="4d4155f6-a95a-4ef8-9be9-c407204074ea" providerId="ADAL" clId="{0432ECF0-B8D3-3345-A1AE-3A176910572B}" dt="2022-05-04T15:11:18.211" v="2383" actId="20577"/>
          <ac:graphicFrameMkLst>
            <pc:docMk/>
            <pc:sldMk cId="1793842158" sldId="330"/>
            <ac:graphicFrameMk id="4" creationId="{EA3F6DCF-D693-44B2-A19B-C0D3AAC53942}"/>
          </ac:graphicFrameMkLst>
        </pc:graphicFrameChg>
      </pc:sldChg>
      <pc:sldChg chg="mod ord modShow modCm">
        <pc:chgData name="Or Sattath" userId="4d4155f6-a95a-4ef8-9be9-c407204074ea" providerId="ADAL" clId="{0432ECF0-B8D3-3345-A1AE-3A176910572B}" dt="2022-05-05T16:24:49.667" v="2980" actId="20578"/>
        <pc:sldMkLst>
          <pc:docMk/>
          <pc:sldMk cId="2555332925" sldId="331"/>
        </pc:sldMkLst>
      </pc:sldChg>
      <pc:sldChg chg="modSp mod modAnim addCm modCm">
        <pc:chgData name="Or Sattath" userId="4d4155f6-a95a-4ef8-9be9-c407204074ea" providerId="ADAL" clId="{0432ECF0-B8D3-3345-A1AE-3A176910572B}" dt="2022-05-06T02:22:48.236" v="3101" actId="20577"/>
        <pc:sldMkLst>
          <pc:docMk/>
          <pc:sldMk cId="3474062156" sldId="332"/>
        </pc:sldMkLst>
        <pc:spChg chg="mod">
          <ac:chgData name="Or Sattath" userId="4d4155f6-a95a-4ef8-9be9-c407204074ea" providerId="ADAL" clId="{0432ECF0-B8D3-3345-A1AE-3A176910572B}" dt="2022-05-06T02:22:48.236" v="3101" actId="20577"/>
          <ac:spMkLst>
            <pc:docMk/>
            <pc:sldMk cId="3474062156" sldId="332"/>
            <ac:spMk id="2" creationId="{95D5EBA7-7697-9B4D-A978-421069ACB8CC}"/>
          </ac:spMkLst>
        </pc:spChg>
        <pc:spChg chg="mod">
          <ac:chgData name="Or Sattath" userId="4d4155f6-a95a-4ef8-9be9-c407204074ea" providerId="ADAL" clId="{0432ECF0-B8D3-3345-A1AE-3A176910572B}" dt="2022-05-02T16:10:01.308" v="719" actId="20577"/>
          <ac:spMkLst>
            <pc:docMk/>
            <pc:sldMk cId="3474062156" sldId="332"/>
            <ac:spMk id="3" creationId="{2C5B35B6-122F-4140-A5C5-949006CC6B56}"/>
          </ac:spMkLst>
        </pc:spChg>
      </pc:sldChg>
      <pc:sldChg chg="modSp mod modAnim modShow">
        <pc:chgData name="Or Sattath" userId="4d4155f6-a95a-4ef8-9be9-c407204074ea" providerId="ADAL" clId="{0432ECF0-B8D3-3345-A1AE-3A176910572B}" dt="2022-05-06T02:06:40.165" v="3042" actId="729"/>
        <pc:sldMkLst>
          <pc:docMk/>
          <pc:sldMk cId="85261678" sldId="333"/>
        </pc:sldMkLst>
        <pc:spChg chg="mod">
          <ac:chgData name="Or Sattath" userId="4d4155f6-a95a-4ef8-9be9-c407204074ea" providerId="ADAL" clId="{0432ECF0-B8D3-3345-A1AE-3A176910572B}" dt="2022-05-04T16:08:17.408" v="2842" actId="20577"/>
          <ac:spMkLst>
            <pc:docMk/>
            <pc:sldMk cId="85261678" sldId="333"/>
            <ac:spMk id="3" creationId="{2C5B35B6-122F-4140-A5C5-949006CC6B56}"/>
          </ac:spMkLst>
        </pc:spChg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73241799" sldId="334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85969545" sldId="335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1588685865" sldId="336"/>
        </pc:sldMkLst>
      </pc:sldChg>
      <pc:sldChg chg="addSp modSp mod modAnim addCm">
        <pc:chgData name="Or Sattath" userId="4d4155f6-a95a-4ef8-9be9-c407204074ea" providerId="ADAL" clId="{0432ECF0-B8D3-3345-A1AE-3A176910572B}" dt="2022-05-04T13:05:49.820" v="1876" actId="20577"/>
        <pc:sldMkLst>
          <pc:docMk/>
          <pc:sldMk cId="367306589" sldId="337"/>
        </pc:sldMkLst>
        <pc:spChg chg="mod">
          <ac:chgData name="Or Sattath" userId="4d4155f6-a95a-4ef8-9be9-c407204074ea" providerId="ADAL" clId="{0432ECF0-B8D3-3345-A1AE-3A176910572B}" dt="2022-05-02T15:28:54.705" v="184" actId="1037"/>
          <ac:spMkLst>
            <pc:docMk/>
            <pc:sldMk cId="367306589" sldId="337"/>
            <ac:spMk id="3" creationId="{23AB5022-D85F-1F46-8D67-762D10AB1D23}"/>
          </ac:spMkLst>
        </pc:spChg>
        <pc:grpChg chg="add mod">
          <ac:chgData name="Or Sattath" userId="4d4155f6-a95a-4ef8-9be9-c407204074ea" providerId="ADAL" clId="{0432ECF0-B8D3-3345-A1AE-3A176910572B}" dt="2022-05-02T15:29:12.648" v="214" actId="1035"/>
          <ac:grpSpMkLst>
            <pc:docMk/>
            <pc:sldMk cId="367306589" sldId="337"/>
            <ac:grpSpMk id="5" creationId="{2A6130DD-DB9C-3F43-C587-B3B93AF33347}"/>
          </ac:grpSpMkLst>
        </pc:grpChg>
        <pc:graphicFrameChg chg="mod modGraphic">
          <ac:chgData name="Or Sattath" userId="4d4155f6-a95a-4ef8-9be9-c407204074ea" providerId="ADAL" clId="{0432ECF0-B8D3-3345-A1AE-3A176910572B}" dt="2022-05-04T13:05:49.820" v="1876" actId="20577"/>
          <ac:graphicFrameMkLst>
            <pc:docMk/>
            <pc:sldMk cId="367306589" sldId="337"/>
            <ac:graphicFrameMk id="11" creationId="{E1F29BDF-B90D-C54D-9EE7-ED910713E2FB}"/>
          </ac:graphicFrameMkLst>
        </pc:graphicFrameChg>
        <pc:picChg chg="mod">
          <ac:chgData name="Or Sattath" userId="4d4155f6-a95a-4ef8-9be9-c407204074ea" providerId="ADAL" clId="{0432ECF0-B8D3-3345-A1AE-3A176910572B}" dt="2022-05-02T14:42:34.436" v="21" actId="164"/>
          <ac:picMkLst>
            <pc:docMk/>
            <pc:sldMk cId="367306589" sldId="337"/>
            <ac:picMk id="6" creationId="{4A5ED76E-35FA-EA42-971E-488D1AC99999}"/>
          </ac:picMkLst>
        </pc:picChg>
        <pc:picChg chg="mod">
          <ac:chgData name="Or Sattath" userId="4d4155f6-a95a-4ef8-9be9-c407204074ea" providerId="ADAL" clId="{0432ECF0-B8D3-3345-A1AE-3A176910572B}" dt="2022-05-02T14:42:34.436" v="21" actId="164"/>
          <ac:picMkLst>
            <pc:docMk/>
            <pc:sldMk cId="367306589" sldId="337"/>
            <ac:picMk id="7" creationId="{04F66FE8-D801-1F46-BC59-4A1D676B1ECE}"/>
          </ac:picMkLst>
        </pc:picChg>
      </pc:sldChg>
      <pc:sldChg chg="modSp mod ord modAnim modShow">
        <pc:chgData name="Or Sattath" userId="4d4155f6-a95a-4ef8-9be9-c407204074ea" providerId="ADAL" clId="{0432ECF0-B8D3-3345-A1AE-3A176910572B}" dt="2022-05-05T16:24:49.667" v="2980" actId="20578"/>
        <pc:sldMkLst>
          <pc:docMk/>
          <pc:sldMk cId="4230106681" sldId="338"/>
        </pc:sldMkLst>
        <pc:spChg chg="mod">
          <ac:chgData name="Or Sattath" userId="4d4155f6-a95a-4ef8-9be9-c407204074ea" providerId="ADAL" clId="{0432ECF0-B8D3-3345-A1AE-3A176910572B}" dt="2022-05-04T16:32:38.591" v="2923" actId="20577"/>
          <ac:spMkLst>
            <pc:docMk/>
            <pc:sldMk cId="4230106681" sldId="338"/>
            <ac:spMk id="3" creationId="{11C4774C-7935-48B1-89F9-A620CC00B917}"/>
          </ac:spMkLst>
        </pc:spChg>
      </pc:sldChg>
      <pc:sldChg chg="modSp mod modAnim">
        <pc:chgData name="Or Sattath" userId="4d4155f6-a95a-4ef8-9be9-c407204074ea" providerId="ADAL" clId="{0432ECF0-B8D3-3345-A1AE-3A176910572B}" dt="2022-05-06T03:43:47.847" v="3973"/>
        <pc:sldMkLst>
          <pc:docMk/>
          <pc:sldMk cId="807737309" sldId="340"/>
        </pc:sldMkLst>
        <pc:spChg chg="mod">
          <ac:chgData name="Or Sattath" userId="4d4155f6-a95a-4ef8-9be9-c407204074ea" providerId="ADAL" clId="{0432ECF0-B8D3-3345-A1AE-3A176910572B}" dt="2022-05-06T03:41:49.210" v="3929" actId="1036"/>
          <ac:spMkLst>
            <pc:docMk/>
            <pc:sldMk cId="807737309" sldId="340"/>
            <ac:spMk id="3" creationId="{BE140205-024A-5146-B89D-99667DAC7533}"/>
          </ac:spMkLst>
        </pc:spChg>
        <pc:spChg chg="mod">
          <ac:chgData name="Or Sattath" userId="4d4155f6-a95a-4ef8-9be9-c407204074ea" providerId="ADAL" clId="{0432ECF0-B8D3-3345-A1AE-3A176910572B}" dt="2022-05-06T03:42:01.856" v="3957" actId="1035"/>
          <ac:spMkLst>
            <pc:docMk/>
            <pc:sldMk cId="807737309" sldId="340"/>
            <ac:spMk id="7" creationId="{89B5DD84-6E4B-8D45-A4F5-195AE69A1D33}"/>
          </ac:spMkLst>
        </pc:spChg>
        <pc:spChg chg="mod">
          <ac:chgData name="Or Sattath" userId="4d4155f6-a95a-4ef8-9be9-c407204074ea" providerId="ADAL" clId="{0432ECF0-B8D3-3345-A1AE-3A176910572B}" dt="2022-05-06T03:42:01.856" v="3957" actId="1035"/>
          <ac:spMkLst>
            <pc:docMk/>
            <pc:sldMk cId="807737309" sldId="340"/>
            <ac:spMk id="8" creationId="{CEA85417-E39E-8041-B9BE-05ED521CCD20}"/>
          </ac:spMkLst>
        </pc:spChg>
        <pc:spChg chg="mod">
          <ac:chgData name="Or Sattath" userId="4d4155f6-a95a-4ef8-9be9-c407204074ea" providerId="ADAL" clId="{0432ECF0-B8D3-3345-A1AE-3A176910572B}" dt="2022-05-06T03:42:01.856" v="3957" actId="1035"/>
          <ac:spMkLst>
            <pc:docMk/>
            <pc:sldMk cId="807737309" sldId="340"/>
            <ac:spMk id="10" creationId="{21696A63-882F-8342-AADB-6DB6B3D84A8F}"/>
          </ac:spMkLst>
        </pc:spChg>
        <pc:spChg chg="mod">
          <ac:chgData name="Or Sattath" userId="4d4155f6-a95a-4ef8-9be9-c407204074ea" providerId="ADAL" clId="{0432ECF0-B8D3-3345-A1AE-3A176910572B}" dt="2022-05-04T14:50:29.178" v="2212" actId="1036"/>
          <ac:spMkLst>
            <pc:docMk/>
            <pc:sldMk cId="807737309" sldId="340"/>
            <ac:spMk id="13" creationId="{790B3232-0427-F54D-8281-8E49C7871DF9}"/>
          </ac:spMkLst>
        </pc:spChg>
      </pc:sldChg>
      <pc:sldChg chg="mod modShow">
        <pc:chgData name="Or Sattath" userId="4d4155f6-a95a-4ef8-9be9-c407204074ea" providerId="ADAL" clId="{0432ECF0-B8D3-3345-A1AE-3A176910572B}" dt="2022-05-06T03:46:15.160" v="3974" actId="729"/>
        <pc:sldMkLst>
          <pc:docMk/>
          <pc:sldMk cId="3519488166" sldId="341"/>
        </pc:sldMkLst>
      </pc:sldChg>
      <pc:sldChg chg="addSp modSp mod modAnim addCm modCm">
        <pc:chgData name="Or Sattath" userId="4d4155f6-a95a-4ef8-9be9-c407204074ea" providerId="ADAL" clId="{0432ECF0-B8D3-3345-A1AE-3A176910572B}" dt="2022-05-06T03:22:08.985" v="3585" actId="20577"/>
        <pc:sldMkLst>
          <pc:docMk/>
          <pc:sldMk cId="602803271" sldId="342"/>
        </pc:sldMkLst>
        <pc:spChg chg="add mod">
          <ac:chgData name="Or Sattath" userId="4d4155f6-a95a-4ef8-9be9-c407204074ea" providerId="ADAL" clId="{0432ECF0-B8D3-3345-A1AE-3A176910572B}" dt="2022-05-06T03:08:56.343" v="3461" actId="164"/>
          <ac:spMkLst>
            <pc:docMk/>
            <pc:sldMk cId="602803271" sldId="342"/>
            <ac:spMk id="2" creationId="{A1726BF7-3F93-40F4-E8C3-ECF151F48B03}"/>
          </ac:spMkLst>
        </pc:spChg>
        <pc:spChg chg="add mod">
          <ac:chgData name="Or Sattath" userId="4d4155f6-a95a-4ef8-9be9-c407204074ea" providerId="ADAL" clId="{0432ECF0-B8D3-3345-A1AE-3A176910572B}" dt="2022-05-06T03:08:56.343" v="3461" actId="164"/>
          <ac:spMkLst>
            <pc:docMk/>
            <pc:sldMk cId="602803271" sldId="342"/>
            <ac:spMk id="14" creationId="{22621A55-0721-6065-B04D-A1417B3852BD}"/>
          </ac:spMkLst>
        </pc:spChg>
        <pc:spChg chg="mod">
          <ac:chgData name="Or Sattath" userId="4d4155f6-a95a-4ef8-9be9-c407204074ea" providerId="ADAL" clId="{0432ECF0-B8D3-3345-A1AE-3A176910572B}" dt="2022-05-06T03:21:08.502" v="3583" actId="6549"/>
          <ac:spMkLst>
            <pc:docMk/>
            <pc:sldMk cId="602803271" sldId="342"/>
            <ac:spMk id="51" creationId="{29707139-F3EF-603A-C75A-ED72AE0A1B34}"/>
          </ac:spMkLst>
        </pc:spChg>
        <pc:spChg chg="mod">
          <ac:chgData name="Or Sattath" userId="4d4155f6-a95a-4ef8-9be9-c407204074ea" providerId="ADAL" clId="{0432ECF0-B8D3-3345-A1AE-3A176910572B}" dt="2022-05-06T03:19:10.502" v="3561" actId="20577"/>
          <ac:spMkLst>
            <pc:docMk/>
            <pc:sldMk cId="602803271" sldId="342"/>
            <ac:spMk id="52" creationId="{B18A96A2-076A-AAD8-2D38-5FDB04F636D9}"/>
          </ac:spMkLst>
        </pc:spChg>
        <pc:spChg chg="mod">
          <ac:chgData name="Or Sattath" userId="4d4155f6-a95a-4ef8-9be9-c407204074ea" providerId="ADAL" clId="{0432ECF0-B8D3-3345-A1AE-3A176910572B}" dt="2022-05-06T03:22:08.985" v="3585" actId="20577"/>
          <ac:spMkLst>
            <pc:docMk/>
            <pc:sldMk cId="602803271" sldId="342"/>
            <ac:spMk id="55" creationId="{FDE7DB73-2358-8F5D-B1AB-B9792372036E}"/>
          </ac:spMkLst>
        </pc:spChg>
        <pc:grpChg chg="add mod">
          <ac:chgData name="Or Sattath" userId="4d4155f6-a95a-4ef8-9be9-c407204074ea" providerId="ADAL" clId="{0432ECF0-B8D3-3345-A1AE-3A176910572B}" dt="2022-05-06T03:08:56.343" v="3461" actId="164"/>
          <ac:grpSpMkLst>
            <pc:docMk/>
            <pc:sldMk cId="602803271" sldId="342"/>
            <ac:grpSpMk id="19" creationId="{1E735070-1784-DDD7-F368-4FDAA622A48E}"/>
          </ac:grpSpMkLst>
        </pc:grpChg>
      </pc:sldChg>
      <pc:sldChg chg="delSp modSp mod ord">
        <pc:chgData name="Or Sattath" userId="4d4155f6-a95a-4ef8-9be9-c407204074ea" providerId="ADAL" clId="{0432ECF0-B8D3-3345-A1AE-3A176910572B}" dt="2022-05-06T01:59:34.518" v="3010" actId="20578"/>
        <pc:sldMkLst>
          <pc:docMk/>
          <pc:sldMk cId="3911130706" sldId="343"/>
        </pc:sldMkLst>
        <pc:spChg chg="mod">
          <ac:chgData name="Or Sattath" userId="4d4155f6-a95a-4ef8-9be9-c407204074ea" providerId="ADAL" clId="{0432ECF0-B8D3-3345-A1AE-3A176910572B}" dt="2022-05-06T01:58:56.740" v="3008" actId="20577"/>
          <ac:spMkLst>
            <pc:docMk/>
            <pc:sldMk cId="3911130706" sldId="343"/>
            <ac:spMk id="25" creationId="{C9745CF3-B8FF-DE55-A9D8-282E77561CB3}"/>
          </ac:spMkLst>
        </pc:spChg>
        <pc:spChg chg="del">
          <ac:chgData name="Or Sattath" userId="4d4155f6-a95a-4ef8-9be9-c407204074ea" providerId="ADAL" clId="{0432ECF0-B8D3-3345-A1AE-3A176910572B}" dt="2022-05-06T01:59:23.059" v="3009" actId="478"/>
          <ac:spMkLst>
            <pc:docMk/>
            <pc:sldMk cId="3911130706" sldId="343"/>
            <ac:spMk id="26" creationId="{286C50C2-0D42-9F6B-EB67-D8FC2E445E3A}"/>
          </ac:spMkLst>
        </pc:spChg>
      </pc:sldChg>
      <pc:sldChg chg="addSp delSp modSp mod modShow addCm">
        <pc:chgData name="Or Sattath" userId="4d4155f6-a95a-4ef8-9be9-c407204074ea" providerId="ADAL" clId="{0432ECF0-B8D3-3345-A1AE-3A176910572B}" dt="2022-05-06T02:31:41.932" v="3188" actId="1037"/>
        <pc:sldMkLst>
          <pc:docMk/>
          <pc:sldMk cId="3961489714" sldId="346"/>
        </pc:sldMkLst>
        <pc:spChg chg="mod">
          <ac:chgData name="Or Sattath" userId="4d4155f6-a95a-4ef8-9be9-c407204074ea" providerId="ADAL" clId="{0432ECF0-B8D3-3345-A1AE-3A176910572B}" dt="2022-05-04T15:16:46.007" v="2390"/>
          <ac:spMkLst>
            <pc:docMk/>
            <pc:sldMk cId="3961489714" sldId="346"/>
            <ac:spMk id="2" creationId="{8665875A-4969-4CDA-B9B5-30CAE5B10636}"/>
          </ac:spMkLst>
        </pc:spChg>
        <pc:spChg chg="mod">
          <ac:chgData name="Or Sattath" userId="4d4155f6-a95a-4ef8-9be9-c407204074ea" providerId="ADAL" clId="{0432ECF0-B8D3-3345-A1AE-3A176910572B}" dt="2022-05-06T02:24:20.069" v="3113" actId="20577"/>
          <ac:spMkLst>
            <pc:docMk/>
            <pc:sldMk cId="3961489714" sldId="346"/>
            <ac:spMk id="3" creationId="{773DB8ED-72BA-429E-96C4-B2605A99CF70}"/>
          </ac:spMkLst>
        </pc:spChg>
        <pc:picChg chg="add del mod">
          <ac:chgData name="Or Sattath" userId="4d4155f6-a95a-4ef8-9be9-c407204074ea" providerId="ADAL" clId="{0432ECF0-B8D3-3345-A1AE-3A176910572B}" dt="2022-05-06T02:30:17.039" v="3117" actId="478"/>
          <ac:picMkLst>
            <pc:docMk/>
            <pc:sldMk cId="3961489714" sldId="346"/>
            <ac:picMk id="4" creationId="{2ED64FB3-78DB-822D-96CE-51DEB896BCE0}"/>
          </ac:picMkLst>
        </pc:picChg>
        <pc:picChg chg="mod">
          <ac:chgData name="Or Sattath" userId="4d4155f6-a95a-4ef8-9be9-c407204074ea" providerId="ADAL" clId="{0432ECF0-B8D3-3345-A1AE-3A176910572B}" dt="2022-05-02T16:34:44.464" v="1840" actId="14100"/>
          <ac:picMkLst>
            <pc:docMk/>
            <pc:sldMk cId="3961489714" sldId="346"/>
            <ac:picMk id="5" creationId="{46BCA116-502D-4DB8-8ACA-B5B06B7250F7}"/>
          </ac:picMkLst>
        </pc:picChg>
        <pc:picChg chg="mod">
          <ac:chgData name="Or Sattath" userId="4d4155f6-a95a-4ef8-9be9-c407204074ea" providerId="ADAL" clId="{0432ECF0-B8D3-3345-A1AE-3A176910572B}" dt="2022-05-02T16:34:17.722" v="1818" actId="1038"/>
          <ac:picMkLst>
            <pc:docMk/>
            <pc:sldMk cId="3961489714" sldId="346"/>
            <ac:picMk id="6" creationId="{F92A63C8-61B5-478E-BCFA-17523FDB799A}"/>
          </ac:picMkLst>
        </pc:picChg>
        <pc:picChg chg="add del mod">
          <ac:chgData name="Or Sattath" userId="4d4155f6-a95a-4ef8-9be9-c407204074ea" providerId="ADAL" clId="{0432ECF0-B8D3-3345-A1AE-3A176910572B}" dt="2022-05-06T02:31:16.608" v="3118" actId="478"/>
          <ac:picMkLst>
            <pc:docMk/>
            <pc:sldMk cId="3961489714" sldId="346"/>
            <ac:picMk id="8" creationId="{02816F4B-1439-F2D1-D5E0-ED7A4EBA2445}"/>
          </ac:picMkLst>
        </pc:picChg>
        <pc:picChg chg="add mod">
          <ac:chgData name="Or Sattath" userId="4d4155f6-a95a-4ef8-9be9-c407204074ea" providerId="ADAL" clId="{0432ECF0-B8D3-3345-A1AE-3A176910572B}" dt="2022-05-06T02:31:41.932" v="3188" actId="1037"/>
          <ac:picMkLst>
            <pc:docMk/>
            <pc:sldMk cId="3961489714" sldId="346"/>
            <ac:picMk id="9" creationId="{7F67E64B-023D-2680-7383-36B123754457}"/>
          </ac:picMkLst>
        </pc:picChg>
      </pc:sldChg>
      <pc:sldChg chg="mod modShow">
        <pc:chgData name="Or Sattath" userId="4d4155f6-a95a-4ef8-9be9-c407204074ea" providerId="ADAL" clId="{0432ECF0-B8D3-3345-A1AE-3A176910572B}" dt="2022-05-06T02:23:30.633" v="3102" actId="729"/>
        <pc:sldMkLst>
          <pc:docMk/>
          <pc:sldMk cId="2968672058" sldId="347"/>
        </pc:sldMkLst>
      </pc:sldChg>
      <pc:sldChg chg="mod modShow">
        <pc:chgData name="Or Sattath" userId="4d4155f6-a95a-4ef8-9be9-c407204074ea" providerId="ADAL" clId="{0432ECF0-B8D3-3345-A1AE-3A176910572B}" dt="2022-05-06T02:23:30.633" v="3102" actId="729"/>
        <pc:sldMkLst>
          <pc:docMk/>
          <pc:sldMk cId="3299223551" sldId="348"/>
        </pc:sldMkLst>
      </pc:sldChg>
      <pc:sldChg chg="mod modShow addCm modCm">
        <pc:chgData name="Or Sattath" userId="4d4155f6-a95a-4ef8-9be9-c407204074ea" providerId="ADAL" clId="{0432ECF0-B8D3-3345-A1AE-3A176910572B}" dt="2022-05-06T02:23:30.633" v="3102" actId="729"/>
        <pc:sldMkLst>
          <pc:docMk/>
          <pc:sldMk cId="847219285" sldId="349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490302809" sldId="350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3726942704" sldId="351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2728519807" sldId="352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1676084713" sldId="353"/>
        </pc:sldMkLst>
      </pc:sldChg>
      <pc:sldChg chg="mod modShow">
        <pc:chgData name="Or Sattath" userId="4d4155f6-a95a-4ef8-9be9-c407204074ea" providerId="ADAL" clId="{0432ECF0-B8D3-3345-A1AE-3A176910572B}" dt="2022-05-06T02:23:30.633" v="3102" actId="729"/>
        <pc:sldMkLst>
          <pc:docMk/>
          <pc:sldMk cId="955682390" sldId="354"/>
        </pc:sldMkLst>
      </pc:sldChg>
      <pc:sldChg chg="mod modShow addCm modCm">
        <pc:chgData name="Or Sattath" userId="4d4155f6-a95a-4ef8-9be9-c407204074ea" providerId="ADAL" clId="{0432ECF0-B8D3-3345-A1AE-3A176910572B}" dt="2022-05-06T02:23:30.633" v="3102" actId="729"/>
        <pc:sldMkLst>
          <pc:docMk/>
          <pc:sldMk cId="2136252990" sldId="355"/>
        </pc:sldMkLst>
      </pc:sldChg>
      <pc:sldChg chg="delSp modSp mod modAnim modShow">
        <pc:chgData name="Or Sattath" userId="4d4155f6-a95a-4ef8-9be9-c407204074ea" providerId="ADAL" clId="{0432ECF0-B8D3-3345-A1AE-3A176910572B}" dt="2022-05-06T02:41:39.701" v="3204" actId="729"/>
        <pc:sldMkLst>
          <pc:docMk/>
          <pc:sldMk cId="1053251155" sldId="356"/>
        </pc:sldMkLst>
        <pc:spChg chg="mod">
          <ac:chgData name="Or Sattath" userId="4d4155f6-a95a-4ef8-9be9-c407204074ea" providerId="ADAL" clId="{0432ECF0-B8D3-3345-A1AE-3A176910572B}" dt="2022-05-06T01:55:03.340" v="2989" actId="20577"/>
          <ac:spMkLst>
            <pc:docMk/>
            <pc:sldMk cId="1053251155" sldId="356"/>
            <ac:spMk id="12" creationId="{3D2E473A-4DE6-88CE-47C7-BB34A7BA343E}"/>
          </ac:spMkLst>
        </pc:spChg>
        <pc:spChg chg="del">
          <ac:chgData name="Or Sattath" userId="4d4155f6-a95a-4ef8-9be9-c407204074ea" providerId="ADAL" clId="{0432ECF0-B8D3-3345-A1AE-3A176910572B}" dt="2022-05-06T02:00:49.543" v="3011" actId="478"/>
          <ac:spMkLst>
            <pc:docMk/>
            <pc:sldMk cId="1053251155" sldId="356"/>
            <ac:spMk id="28" creationId="{5E9C6661-15BF-B77F-8AB0-146CCEEECEB8}"/>
          </ac:spMkLst>
        </pc:spChg>
        <pc:spChg chg="mod">
          <ac:chgData name="Or Sattath" userId="4d4155f6-a95a-4ef8-9be9-c407204074ea" providerId="ADAL" clId="{0432ECF0-B8D3-3345-A1AE-3A176910572B}" dt="2022-05-06T02:05:19.272" v="3041" actId="20577"/>
          <ac:spMkLst>
            <pc:docMk/>
            <pc:sldMk cId="1053251155" sldId="356"/>
            <ac:spMk id="55" creationId="{DF73D78D-DAEB-F278-4242-9253A685C6C4}"/>
          </ac:spMkLst>
        </pc:spChg>
      </pc:sldChg>
      <pc:sldChg chg="modSp addCm">
        <pc:chgData name="Or Sattath" userId="4d4155f6-a95a-4ef8-9be9-c407204074ea" providerId="ADAL" clId="{0432ECF0-B8D3-3345-A1AE-3A176910572B}" dt="2022-05-06T03:23:19.404" v="3604" actId="20577"/>
        <pc:sldMkLst>
          <pc:docMk/>
          <pc:sldMk cId="3205883261" sldId="357"/>
        </pc:sldMkLst>
        <pc:spChg chg="mod">
          <ac:chgData name="Or Sattath" userId="4d4155f6-a95a-4ef8-9be9-c407204074ea" providerId="ADAL" clId="{0432ECF0-B8D3-3345-A1AE-3A176910572B}" dt="2022-05-06T03:23:19.404" v="3604" actId="20577"/>
          <ac:spMkLst>
            <pc:docMk/>
            <pc:sldMk cId="3205883261" sldId="357"/>
            <ac:spMk id="3" creationId="{95A808EC-D0BB-784A-BA36-00CA29588D53}"/>
          </ac:spMkLst>
        </pc:spChg>
      </pc:sldChg>
      <pc:sldChg chg="delSp modSp mod delAnim modAnim addCm">
        <pc:chgData name="Or Sattath" userId="4d4155f6-a95a-4ef8-9be9-c407204074ea" providerId="ADAL" clId="{0432ECF0-B8D3-3345-A1AE-3A176910572B}" dt="2022-05-06T03:18:32.658" v="3558" actId="478"/>
        <pc:sldMkLst>
          <pc:docMk/>
          <pc:sldMk cId="4248454906" sldId="358"/>
        </pc:sldMkLst>
        <pc:spChg chg="del mod">
          <ac:chgData name="Or Sattath" userId="4d4155f6-a95a-4ef8-9be9-c407204074ea" providerId="ADAL" clId="{0432ECF0-B8D3-3345-A1AE-3A176910572B}" dt="2022-05-06T03:18:32.658" v="3558" actId="478"/>
          <ac:spMkLst>
            <pc:docMk/>
            <pc:sldMk cId="4248454906" sldId="358"/>
            <ac:spMk id="2" creationId="{9700A800-E261-5718-318E-43DA6EB470CD}"/>
          </ac:spMkLst>
        </pc:spChg>
        <pc:spChg chg="mod">
          <ac:chgData name="Or Sattath" userId="4d4155f6-a95a-4ef8-9be9-c407204074ea" providerId="ADAL" clId="{0432ECF0-B8D3-3345-A1AE-3A176910572B}" dt="2022-05-06T03:17:45.669" v="3548" actId="20577"/>
          <ac:spMkLst>
            <pc:docMk/>
            <pc:sldMk cId="4248454906" sldId="358"/>
            <ac:spMk id="19" creationId="{5ED7BA2D-2D0D-2C26-861F-2ADBB6FF0DB4}"/>
          </ac:spMkLst>
        </pc:spChg>
        <pc:spChg chg="del">
          <ac:chgData name="Or Sattath" userId="4d4155f6-a95a-4ef8-9be9-c407204074ea" providerId="ADAL" clId="{0432ECF0-B8D3-3345-A1AE-3A176910572B}" dt="2022-05-06T03:16:19.333" v="3510" actId="478"/>
          <ac:spMkLst>
            <pc:docMk/>
            <pc:sldMk cId="4248454906" sldId="358"/>
            <ac:spMk id="42" creationId="{8C57F3C4-2945-A672-28CE-674DE4057200}"/>
          </ac:spMkLst>
        </pc:spChg>
        <pc:spChg chg="mod">
          <ac:chgData name="Or Sattath" userId="4d4155f6-a95a-4ef8-9be9-c407204074ea" providerId="ADAL" clId="{0432ECF0-B8D3-3345-A1AE-3A176910572B}" dt="2022-05-06T03:15:44.398" v="3504" actId="20577"/>
          <ac:spMkLst>
            <pc:docMk/>
            <pc:sldMk cId="4248454906" sldId="358"/>
            <ac:spMk id="52" creationId="{B18A96A2-076A-AAD8-2D38-5FDB04F636D9}"/>
          </ac:spMkLst>
        </pc:spChg>
        <pc:spChg chg="mod">
          <ac:chgData name="Or Sattath" userId="4d4155f6-a95a-4ef8-9be9-c407204074ea" providerId="ADAL" clId="{0432ECF0-B8D3-3345-A1AE-3A176910572B}" dt="2022-05-06T03:18:21.076" v="3557" actId="20577"/>
          <ac:spMkLst>
            <pc:docMk/>
            <pc:sldMk cId="4248454906" sldId="358"/>
            <ac:spMk id="56" creationId="{1024039B-FB4D-BA97-34DA-1FDC9D9104D9}"/>
          </ac:spMkLst>
        </pc:spChg>
      </pc:sldChg>
      <pc:sldChg chg="modSp add mod ord modShow">
        <pc:chgData name="Or Sattath" userId="4d4155f6-a95a-4ef8-9be9-c407204074ea" providerId="ADAL" clId="{0432ECF0-B8D3-3345-A1AE-3A176910572B}" dt="2022-05-05T16:24:49.667" v="2980" actId="20578"/>
        <pc:sldMkLst>
          <pc:docMk/>
          <pc:sldMk cId="1716478867" sldId="359"/>
        </pc:sldMkLst>
        <pc:spChg chg="mod">
          <ac:chgData name="Or Sattath" userId="4d4155f6-a95a-4ef8-9be9-c407204074ea" providerId="ADAL" clId="{0432ECF0-B8D3-3345-A1AE-3A176910572B}" dt="2022-05-02T16:15:40.553" v="800" actId="20577"/>
          <ac:spMkLst>
            <pc:docMk/>
            <pc:sldMk cId="1716478867" sldId="359"/>
            <ac:spMk id="2" creationId="{9FC85372-F558-1C43-922E-BEECE2D1DA92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4" creationId="{66B95780-A200-B045-8230-6C5E45C3C8B7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5" creationId="{D1FD290A-4559-974B-8010-F6CA28A9F26A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19" creationId="{2675D505-B994-7C4F-A97A-BD311499841A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20" creationId="{DAE023E9-4CA3-2948-8810-B529E2610869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21" creationId="{413DEB2E-B00D-8E41-B192-A6820681A160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22" creationId="{156F02A4-ED2D-904C-9B12-5D39EEFC311F}"/>
          </ac:spMkLst>
        </pc:spChg>
        <pc:spChg chg="mod">
          <ac:chgData name="Or Sattath" userId="4d4155f6-a95a-4ef8-9be9-c407204074ea" providerId="ADAL" clId="{0432ECF0-B8D3-3345-A1AE-3A176910572B}" dt="2022-05-04T14:52:09.258" v="2247" actId="1035"/>
          <ac:spMkLst>
            <pc:docMk/>
            <pc:sldMk cId="1716478867" sldId="359"/>
            <ac:spMk id="23" creationId="{7A746138-3252-FF4F-B5F2-20A2387531DF}"/>
          </ac:spMkLst>
        </pc:spChg>
        <pc:cxnChg chg="mod">
          <ac:chgData name="Or Sattath" userId="4d4155f6-a95a-4ef8-9be9-c407204074ea" providerId="ADAL" clId="{0432ECF0-B8D3-3345-A1AE-3A176910572B}" dt="2022-05-04T14:52:09.258" v="2247" actId="1035"/>
          <ac:cxnSpMkLst>
            <pc:docMk/>
            <pc:sldMk cId="1716478867" sldId="359"/>
            <ac:cxnSpMk id="7" creationId="{C6281C41-3404-9640-80EA-E736F23D9118}"/>
          </ac:cxnSpMkLst>
        </pc:cxnChg>
        <pc:cxnChg chg="mod">
          <ac:chgData name="Or Sattath" userId="4d4155f6-a95a-4ef8-9be9-c407204074ea" providerId="ADAL" clId="{0432ECF0-B8D3-3345-A1AE-3A176910572B}" dt="2022-05-04T14:52:09.258" v="2247" actId="1035"/>
          <ac:cxnSpMkLst>
            <pc:docMk/>
            <pc:sldMk cId="1716478867" sldId="359"/>
            <ac:cxnSpMk id="9" creationId="{46B9CCCB-6A13-6849-8B27-0854DA8A5F8A}"/>
          </ac:cxnSpMkLst>
        </pc:cxnChg>
        <pc:cxnChg chg="mod">
          <ac:chgData name="Or Sattath" userId="4d4155f6-a95a-4ef8-9be9-c407204074ea" providerId="ADAL" clId="{0432ECF0-B8D3-3345-A1AE-3A176910572B}" dt="2022-05-04T14:52:09.258" v="2247" actId="1035"/>
          <ac:cxnSpMkLst>
            <pc:docMk/>
            <pc:sldMk cId="1716478867" sldId="359"/>
            <ac:cxnSpMk id="14" creationId="{FF08A0C3-A303-8E41-A929-62E92857B116}"/>
          </ac:cxnSpMkLst>
        </pc:cxnChg>
      </pc:sldChg>
      <pc:sldChg chg="modSp new mod modShow modNotesTx">
        <pc:chgData name="Or Sattath" userId="4d4155f6-a95a-4ef8-9be9-c407204074ea" providerId="ADAL" clId="{0432ECF0-B8D3-3345-A1AE-3A176910572B}" dt="2022-05-04T18:17:53.770" v="2979" actId="20577"/>
        <pc:sldMkLst>
          <pc:docMk/>
          <pc:sldMk cId="2170836472" sldId="360"/>
        </pc:sldMkLst>
        <pc:spChg chg="mod">
          <ac:chgData name="Or Sattath" userId="4d4155f6-a95a-4ef8-9be9-c407204074ea" providerId="ADAL" clId="{0432ECF0-B8D3-3345-A1AE-3A176910572B}" dt="2022-05-02T16:15:58.191" v="802"/>
          <ac:spMkLst>
            <pc:docMk/>
            <pc:sldMk cId="2170836472" sldId="360"/>
            <ac:spMk id="2" creationId="{174233E7-35EE-6E6E-5586-C5E52170B386}"/>
          </ac:spMkLst>
        </pc:spChg>
        <pc:spChg chg="mod">
          <ac:chgData name="Or Sattath" userId="4d4155f6-a95a-4ef8-9be9-c407204074ea" providerId="ADAL" clId="{0432ECF0-B8D3-3345-A1AE-3A176910572B}" dt="2022-05-04T18:17:53.770" v="2979" actId="20577"/>
          <ac:spMkLst>
            <pc:docMk/>
            <pc:sldMk cId="2170836472" sldId="360"/>
            <ac:spMk id="3" creationId="{CBC45C64-11AA-E9E5-B246-D3182A8B38A3}"/>
          </ac:spMkLst>
        </pc:spChg>
      </pc:sldChg>
      <pc:sldChg chg="modCm">
        <pc:chgData name="Or Sattath" userId="4d4155f6-a95a-4ef8-9be9-c407204074ea" providerId="ADAL" clId="{0432ECF0-B8D3-3345-A1AE-3A176910572B}" dt="2022-05-04T18:15:07.610" v="2929"/>
        <pc:sldMkLst>
          <pc:docMk/>
          <pc:sldMk cId="2912236295" sldId="361"/>
        </pc:sldMkLst>
      </pc:sldChg>
      <pc:sldChg chg="ord">
        <pc:chgData name="Or Sattath" userId="4d4155f6-a95a-4ef8-9be9-c407204074ea" providerId="ADAL" clId="{0432ECF0-B8D3-3345-A1AE-3A176910572B}" dt="2022-05-05T16:24:49.667" v="2980" actId="20578"/>
        <pc:sldMkLst>
          <pc:docMk/>
          <pc:sldMk cId="2588922914" sldId="362"/>
        </pc:sldMkLst>
      </pc:sldChg>
      <pc:sldChg chg="add ord addCm">
        <pc:chgData name="Or Sattath" userId="4d4155f6-a95a-4ef8-9be9-c407204074ea" providerId="ADAL" clId="{0432ECF0-B8D3-3345-A1AE-3A176910572B}" dt="2022-05-04T16:34:49.421" v="2927"/>
        <pc:sldMkLst>
          <pc:docMk/>
          <pc:sldMk cId="4287945880" sldId="363"/>
        </pc:sldMkLst>
      </pc:sldChg>
      <pc:sldChg chg="modSp add mod">
        <pc:chgData name="Or Sattath" userId="4d4155f6-a95a-4ef8-9be9-c407204074ea" providerId="ADAL" clId="{0432ECF0-B8D3-3345-A1AE-3A176910572B}" dt="2022-05-06T02:17:45.663" v="3068" actId="6549"/>
        <pc:sldMkLst>
          <pc:docMk/>
          <pc:sldMk cId="807146660" sldId="364"/>
        </pc:sldMkLst>
        <pc:graphicFrameChg chg="mod modGraphic">
          <ac:chgData name="Or Sattath" userId="4d4155f6-a95a-4ef8-9be9-c407204074ea" providerId="ADAL" clId="{0432ECF0-B8D3-3345-A1AE-3A176910572B}" dt="2022-05-06T02:17:45.663" v="3068" actId="6549"/>
          <ac:graphicFrameMkLst>
            <pc:docMk/>
            <pc:sldMk cId="807146660" sldId="364"/>
            <ac:graphicFrameMk id="4" creationId="{015743B0-083C-4442-A697-19E6633CC516}"/>
          </ac:graphicFrameMkLst>
        </pc:graphicFrameChg>
      </pc:sldChg>
      <pc:sldChg chg="modSp add mod">
        <pc:chgData name="Or Sattath" userId="4d4155f6-a95a-4ef8-9be9-c407204074ea" providerId="ADAL" clId="{0432ECF0-B8D3-3345-A1AE-3A176910572B}" dt="2022-05-06T02:18:14.260" v="3072" actId="6549"/>
        <pc:sldMkLst>
          <pc:docMk/>
          <pc:sldMk cId="1372500779" sldId="365"/>
        </pc:sldMkLst>
        <pc:graphicFrameChg chg="mod modGraphic">
          <ac:chgData name="Or Sattath" userId="4d4155f6-a95a-4ef8-9be9-c407204074ea" providerId="ADAL" clId="{0432ECF0-B8D3-3345-A1AE-3A176910572B}" dt="2022-05-06T02:18:14.260" v="3072" actId="6549"/>
          <ac:graphicFrameMkLst>
            <pc:docMk/>
            <pc:sldMk cId="1372500779" sldId="365"/>
            <ac:graphicFrameMk id="4" creationId="{015743B0-083C-4442-A697-19E6633CC516}"/>
          </ac:graphicFrameMkLst>
        </pc:graphicFrameChg>
      </pc:sldChg>
      <pc:sldChg chg="modSp add">
        <pc:chgData name="Or Sattath" userId="4d4155f6-a95a-4ef8-9be9-c407204074ea" providerId="ADAL" clId="{0432ECF0-B8D3-3345-A1AE-3A176910572B}" dt="2022-05-06T02:18:36.868" v="3076" actId="6549"/>
        <pc:sldMkLst>
          <pc:docMk/>
          <pc:sldMk cId="4236985009" sldId="366"/>
        </pc:sldMkLst>
        <pc:graphicFrameChg chg="mod">
          <ac:chgData name="Or Sattath" userId="4d4155f6-a95a-4ef8-9be9-c407204074ea" providerId="ADAL" clId="{0432ECF0-B8D3-3345-A1AE-3A176910572B}" dt="2022-05-06T02:18:36.868" v="3076" actId="6549"/>
          <ac:graphicFrameMkLst>
            <pc:docMk/>
            <pc:sldMk cId="4236985009" sldId="366"/>
            <ac:graphicFrameMk id="4" creationId="{015743B0-083C-4442-A697-19E6633CC516}"/>
          </ac:graphicFrameMkLst>
        </pc:graphicFrameChg>
      </pc:sldChg>
      <pc:sldChg chg="add">
        <pc:chgData name="Or Sattath" userId="4d4155f6-a95a-4ef8-9be9-c407204074ea" providerId="ADAL" clId="{0432ECF0-B8D3-3345-A1AE-3A176910572B}" dt="2022-05-06T02:17:02.402" v="3062"/>
        <pc:sldMkLst>
          <pc:docMk/>
          <pc:sldMk cId="3977002912" sldId="367"/>
        </pc:sldMkLst>
      </pc:sldChg>
      <pc:sldChg chg="modSp add">
        <pc:chgData name="Or Sattath" userId="4d4155f6-a95a-4ef8-9be9-c407204074ea" providerId="ADAL" clId="{0432ECF0-B8D3-3345-A1AE-3A176910572B}" dt="2022-05-06T02:17:24.919" v="3065" actId="20577"/>
        <pc:sldMkLst>
          <pc:docMk/>
          <pc:sldMk cId="2759748489" sldId="368"/>
        </pc:sldMkLst>
        <pc:graphicFrameChg chg="mod">
          <ac:chgData name="Or Sattath" userId="4d4155f6-a95a-4ef8-9be9-c407204074ea" providerId="ADAL" clId="{0432ECF0-B8D3-3345-A1AE-3A176910572B}" dt="2022-05-06T02:17:24.919" v="3065" actId="20577"/>
          <ac:graphicFrameMkLst>
            <pc:docMk/>
            <pc:sldMk cId="2759748489" sldId="368"/>
            <ac:graphicFrameMk id="4" creationId="{015743B0-083C-4442-A697-19E6633CC516}"/>
          </ac:graphicFrameMkLst>
        </pc:graphicFrameChg>
      </pc:sldChg>
      <pc:sldChg chg="modSp add">
        <pc:chgData name="Or Sattath" userId="4d4155f6-a95a-4ef8-9be9-c407204074ea" providerId="ADAL" clId="{0432ECF0-B8D3-3345-A1AE-3A176910572B}" dt="2022-05-06T02:17:51.642" v="3069" actId="20577"/>
        <pc:sldMkLst>
          <pc:docMk/>
          <pc:sldMk cId="2698504742" sldId="369"/>
        </pc:sldMkLst>
        <pc:graphicFrameChg chg="mod">
          <ac:chgData name="Or Sattath" userId="4d4155f6-a95a-4ef8-9be9-c407204074ea" providerId="ADAL" clId="{0432ECF0-B8D3-3345-A1AE-3A176910572B}" dt="2022-05-06T02:17:51.642" v="3069" actId="20577"/>
          <ac:graphicFrameMkLst>
            <pc:docMk/>
            <pc:sldMk cId="2698504742" sldId="369"/>
            <ac:graphicFrameMk id="4" creationId="{015743B0-083C-4442-A697-19E6633CC516}"/>
          </ac:graphicFrameMkLst>
        </pc:graphicFrameChg>
      </pc:sldChg>
      <pc:sldChg chg="add">
        <pc:chgData name="Or Sattath" userId="4d4155f6-a95a-4ef8-9be9-c407204074ea" providerId="ADAL" clId="{0432ECF0-B8D3-3345-A1AE-3A176910572B}" dt="2022-05-06T02:17:37.710" v="3067"/>
        <pc:sldMkLst>
          <pc:docMk/>
          <pc:sldMk cId="3281860438" sldId="370"/>
        </pc:sldMkLst>
      </pc:sldChg>
      <pc:sldChg chg="modSp add">
        <pc:chgData name="Or Sattath" userId="4d4155f6-a95a-4ef8-9be9-c407204074ea" providerId="ADAL" clId="{0432ECF0-B8D3-3345-A1AE-3A176910572B}" dt="2022-05-06T02:18:19.010" v="3073" actId="20577"/>
        <pc:sldMkLst>
          <pc:docMk/>
          <pc:sldMk cId="2494033847" sldId="371"/>
        </pc:sldMkLst>
        <pc:graphicFrameChg chg="mod">
          <ac:chgData name="Or Sattath" userId="4d4155f6-a95a-4ef8-9be9-c407204074ea" providerId="ADAL" clId="{0432ECF0-B8D3-3345-A1AE-3A176910572B}" dt="2022-05-06T02:18:19.010" v="3073" actId="20577"/>
          <ac:graphicFrameMkLst>
            <pc:docMk/>
            <pc:sldMk cId="2494033847" sldId="371"/>
            <ac:graphicFrameMk id="4" creationId="{015743B0-083C-4442-A697-19E6633CC516}"/>
          </ac:graphicFrameMkLst>
        </pc:graphicFrameChg>
      </pc:sldChg>
      <pc:sldChg chg="add">
        <pc:chgData name="Or Sattath" userId="4d4155f6-a95a-4ef8-9be9-c407204074ea" providerId="ADAL" clId="{0432ECF0-B8D3-3345-A1AE-3A176910572B}" dt="2022-05-06T02:18:00.720" v="3071"/>
        <pc:sldMkLst>
          <pc:docMk/>
          <pc:sldMk cId="795048118" sldId="372"/>
        </pc:sldMkLst>
      </pc:sldChg>
      <pc:sldChg chg="modSp add">
        <pc:chgData name="Or Sattath" userId="4d4155f6-a95a-4ef8-9be9-c407204074ea" providerId="ADAL" clId="{0432ECF0-B8D3-3345-A1AE-3A176910572B}" dt="2022-05-06T02:18:42.666" v="3077" actId="20577"/>
        <pc:sldMkLst>
          <pc:docMk/>
          <pc:sldMk cId="3688047207" sldId="373"/>
        </pc:sldMkLst>
        <pc:graphicFrameChg chg="mod">
          <ac:chgData name="Or Sattath" userId="4d4155f6-a95a-4ef8-9be9-c407204074ea" providerId="ADAL" clId="{0432ECF0-B8D3-3345-A1AE-3A176910572B}" dt="2022-05-06T02:18:42.666" v="3077" actId="20577"/>
          <ac:graphicFrameMkLst>
            <pc:docMk/>
            <pc:sldMk cId="3688047207" sldId="373"/>
            <ac:graphicFrameMk id="4" creationId="{015743B0-083C-4442-A697-19E6633CC516}"/>
          </ac:graphicFrameMkLst>
        </pc:graphicFrameChg>
      </pc:sldChg>
      <pc:sldChg chg="modSp add">
        <pc:chgData name="Or Sattath" userId="4d4155f6-a95a-4ef8-9be9-c407204074ea" providerId="ADAL" clId="{0432ECF0-B8D3-3345-A1AE-3A176910572B}" dt="2022-05-06T02:19:16.632" v="3078" actId="6549"/>
        <pc:sldMkLst>
          <pc:docMk/>
          <pc:sldMk cId="1442698032" sldId="374"/>
        </pc:sldMkLst>
        <pc:graphicFrameChg chg="mod">
          <ac:chgData name="Or Sattath" userId="4d4155f6-a95a-4ef8-9be9-c407204074ea" providerId="ADAL" clId="{0432ECF0-B8D3-3345-A1AE-3A176910572B}" dt="2022-05-06T02:19:16.632" v="3078" actId="6549"/>
          <ac:graphicFrameMkLst>
            <pc:docMk/>
            <pc:sldMk cId="1442698032" sldId="374"/>
            <ac:graphicFrameMk id="4" creationId="{015743B0-083C-4442-A697-19E6633CC516}"/>
          </ac:graphicFrameMkLst>
        </pc:graphicFrameChg>
      </pc:sldChg>
      <pc:sldChg chg="delSp modSp add mod modAnim modShow">
        <pc:chgData name="Or Sattath" userId="4d4155f6-a95a-4ef8-9be9-c407204074ea" providerId="ADAL" clId="{0432ECF0-B8D3-3345-A1AE-3A176910572B}" dt="2022-05-06T02:41:27.530" v="3202" actId="729"/>
        <pc:sldMkLst>
          <pc:docMk/>
          <pc:sldMk cId="313520910" sldId="375"/>
        </pc:sldMkLst>
        <pc:spChg chg="del">
          <ac:chgData name="Or Sattath" userId="4d4155f6-a95a-4ef8-9be9-c407204074ea" providerId="ADAL" clId="{0432ECF0-B8D3-3345-A1AE-3A176910572B}" dt="2022-05-06T02:39:45.837" v="3190" actId="478"/>
          <ac:spMkLst>
            <pc:docMk/>
            <pc:sldMk cId="313520910" sldId="375"/>
            <ac:spMk id="28" creationId="{5E9C6661-15BF-B77F-8AB0-146CCEEECEB8}"/>
          </ac:spMkLst>
        </pc:spChg>
        <pc:spChg chg="mod">
          <ac:chgData name="Or Sattath" userId="4d4155f6-a95a-4ef8-9be9-c407204074ea" providerId="ADAL" clId="{0432ECF0-B8D3-3345-A1AE-3A176910572B}" dt="2022-05-06T02:40:07.520" v="3199" actId="20577"/>
          <ac:spMkLst>
            <pc:docMk/>
            <pc:sldMk cId="313520910" sldId="375"/>
            <ac:spMk id="55" creationId="{DF73D78D-DAEB-F278-4242-9253A685C6C4}"/>
          </ac:spMkLst>
        </pc:spChg>
      </pc:sldChg>
      <pc:sldChg chg="addSp delSp modSp add mod modAnim modShow">
        <pc:chgData name="Or Sattath" userId="4d4155f6-a95a-4ef8-9be9-c407204074ea" providerId="ADAL" clId="{0432ECF0-B8D3-3345-A1AE-3A176910572B}" dt="2022-05-06T03:05:01.859" v="3430"/>
        <pc:sldMkLst>
          <pc:docMk/>
          <pc:sldMk cId="225881882" sldId="376"/>
        </pc:sldMkLst>
        <pc:spChg chg="mod">
          <ac:chgData name="Or Sattath" userId="4d4155f6-a95a-4ef8-9be9-c407204074ea" providerId="ADAL" clId="{0432ECF0-B8D3-3345-A1AE-3A176910572B}" dt="2022-05-06T02:58:06.566" v="3393" actId="164"/>
          <ac:spMkLst>
            <pc:docMk/>
            <pc:sldMk cId="225881882" sldId="376"/>
            <ac:spMk id="7" creationId="{AA823C69-1ED2-FA26-B63D-835ACA6DF172}"/>
          </ac:spMkLst>
        </pc:spChg>
        <pc:spChg chg="mod">
          <ac:chgData name="Or Sattath" userId="4d4155f6-a95a-4ef8-9be9-c407204074ea" providerId="ADAL" clId="{0432ECF0-B8D3-3345-A1AE-3A176910572B}" dt="2022-05-06T02:53:15.447" v="3350" actId="164"/>
          <ac:spMkLst>
            <pc:docMk/>
            <pc:sldMk cId="225881882" sldId="376"/>
            <ac:spMk id="8" creationId="{0074AAD0-4D93-634E-B614-5FFD0DD5AD50}"/>
          </ac:spMkLst>
        </pc:spChg>
        <pc:spChg chg="mod">
          <ac:chgData name="Or Sattath" userId="4d4155f6-a95a-4ef8-9be9-c407204074ea" providerId="ADAL" clId="{0432ECF0-B8D3-3345-A1AE-3A176910572B}" dt="2022-05-06T02:55:14.466" v="3377" actId="164"/>
          <ac:spMkLst>
            <pc:docMk/>
            <pc:sldMk cId="225881882" sldId="376"/>
            <ac:spMk id="9" creationId="{19BEDF3A-0358-5714-884F-927B4EA04DA2}"/>
          </ac:spMkLst>
        </pc:spChg>
        <pc:spChg chg="mod">
          <ac:chgData name="Or Sattath" userId="4d4155f6-a95a-4ef8-9be9-c407204074ea" providerId="ADAL" clId="{0432ECF0-B8D3-3345-A1AE-3A176910572B}" dt="2022-05-06T02:53:30.460" v="3351" actId="164"/>
          <ac:spMkLst>
            <pc:docMk/>
            <pc:sldMk cId="225881882" sldId="376"/>
            <ac:spMk id="12" creationId="{3D2E473A-4DE6-88CE-47C7-BB34A7BA343E}"/>
          </ac:spMkLst>
        </pc:spChg>
        <pc:spChg chg="mod">
          <ac:chgData name="Or Sattath" userId="4d4155f6-a95a-4ef8-9be9-c407204074ea" providerId="ADAL" clId="{0432ECF0-B8D3-3345-A1AE-3A176910572B}" dt="2022-05-06T02:56:25.612" v="3389" actId="164"/>
          <ac:spMkLst>
            <pc:docMk/>
            <pc:sldMk cId="225881882" sldId="376"/>
            <ac:spMk id="17" creationId="{7BE66AA8-5305-2922-34DE-D452F9395038}"/>
          </ac:spMkLst>
        </pc:spChg>
        <pc:spChg chg="del mod">
          <ac:chgData name="Or Sattath" userId="4d4155f6-a95a-4ef8-9be9-c407204074ea" providerId="ADAL" clId="{0432ECF0-B8D3-3345-A1AE-3A176910572B}" dt="2022-05-06T02:44:54.716" v="3269" actId="478"/>
          <ac:spMkLst>
            <pc:docMk/>
            <pc:sldMk cId="225881882" sldId="376"/>
            <ac:spMk id="28" creationId="{5E9C6661-15BF-B77F-8AB0-146CCEEECEB8}"/>
          </ac:spMkLst>
        </pc:spChg>
        <pc:spChg chg="mod">
          <ac:chgData name="Or Sattath" userId="4d4155f6-a95a-4ef8-9be9-c407204074ea" providerId="ADAL" clId="{0432ECF0-B8D3-3345-A1AE-3A176910572B}" dt="2022-05-06T02:46:21.715" v="3274" actId="1076"/>
          <ac:spMkLst>
            <pc:docMk/>
            <pc:sldMk cId="225881882" sldId="376"/>
            <ac:spMk id="29" creationId="{E25F3226-52FB-9535-5DE6-45B83A2763AA}"/>
          </ac:spMkLst>
        </pc:spChg>
        <pc:spChg chg="mod">
          <ac:chgData name="Or Sattath" userId="4d4155f6-a95a-4ef8-9be9-c407204074ea" providerId="ADAL" clId="{0432ECF0-B8D3-3345-A1AE-3A176910572B}" dt="2022-05-06T02:52:30.476" v="3348" actId="1076"/>
          <ac:spMkLst>
            <pc:docMk/>
            <pc:sldMk cId="225881882" sldId="376"/>
            <ac:spMk id="30" creationId="{3C1405CC-E46E-2FEA-BBE1-314A5DEC8824}"/>
          </ac:spMkLst>
        </pc:spChg>
        <pc:spChg chg="mod">
          <ac:chgData name="Or Sattath" userId="4d4155f6-a95a-4ef8-9be9-c407204074ea" providerId="ADAL" clId="{0432ECF0-B8D3-3345-A1AE-3A176910572B}" dt="2022-05-06T02:55:01.921" v="3376" actId="164"/>
          <ac:spMkLst>
            <pc:docMk/>
            <pc:sldMk cId="225881882" sldId="376"/>
            <ac:spMk id="32" creationId="{A60D9C20-3899-ED6E-6DA8-5A4D8E6E066E}"/>
          </ac:spMkLst>
        </pc:spChg>
        <pc:spChg chg="mod">
          <ac:chgData name="Or Sattath" userId="4d4155f6-a95a-4ef8-9be9-c407204074ea" providerId="ADAL" clId="{0432ECF0-B8D3-3345-A1AE-3A176910572B}" dt="2022-05-06T02:56:25.612" v="3389" actId="164"/>
          <ac:spMkLst>
            <pc:docMk/>
            <pc:sldMk cId="225881882" sldId="376"/>
            <ac:spMk id="33" creationId="{A16E7E6C-EFA7-3EDF-E2FA-71C14844B0C4}"/>
          </ac:spMkLst>
        </pc:spChg>
        <pc:spChg chg="mod">
          <ac:chgData name="Or Sattath" userId="4d4155f6-a95a-4ef8-9be9-c407204074ea" providerId="ADAL" clId="{0432ECF0-B8D3-3345-A1AE-3A176910572B}" dt="2022-05-06T02:58:59.767" v="3395" actId="164"/>
          <ac:spMkLst>
            <pc:docMk/>
            <pc:sldMk cId="225881882" sldId="376"/>
            <ac:spMk id="51" creationId="{D644C5B7-B589-3D7D-D9D8-FF9E9CD6D6E9}"/>
          </ac:spMkLst>
        </pc:spChg>
        <pc:spChg chg="mod">
          <ac:chgData name="Or Sattath" userId="4d4155f6-a95a-4ef8-9be9-c407204074ea" providerId="ADAL" clId="{0432ECF0-B8D3-3345-A1AE-3A176910572B}" dt="2022-05-06T02:58:59.767" v="3395" actId="164"/>
          <ac:spMkLst>
            <pc:docMk/>
            <pc:sldMk cId="225881882" sldId="376"/>
            <ac:spMk id="52" creationId="{138605CB-4B4B-6CB4-4BDB-566F6C74373F}"/>
          </ac:spMkLst>
        </pc:spChg>
        <pc:spChg chg="mod">
          <ac:chgData name="Or Sattath" userId="4d4155f6-a95a-4ef8-9be9-c407204074ea" providerId="ADAL" clId="{0432ECF0-B8D3-3345-A1AE-3A176910572B}" dt="2022-05-06T03:02:21.474" v="3421" actId="167"/>
          <ac:spMkLst>
            <pc:docMk/>
            <pc:sldMk cId="225881882" sldId="376"/>
            <ac:spMk id="55" creationId="{DF73D78D-DAEB-F278-4242-9253A685C6C4}"/>
          </ac:spMkLst>
        </pc:spChg>
        <pc:spChg chg="mod">
          <ac:chgData name="Or Sattath" userId="4d4155f6-a95a-4ef8-9be9-c407204074ea" providerId="ADAL" clId="{0432ECF0-B8D3-3345-A1AE-3A176910572B}" dt="2022-05-06T02:55:01.921" v="3376" actId="164"/>
          <ac:spMkLst>
            <pc:docMk/>
            <pc:sldMk cId="225881882" sldId="376"/>
            <ac:spMk id="56" creationId="{A5ED66C5-4B99-A51B-FAA0-8E0D3231C257}"/>
          </ac:spMkLst>
        </pc:spChg>
        <pc:grpChg chg="add mod">
          <ac:chgData name="Or Sattath" userId="4d4155f6-a95a-4ef8-9be9-c407204074ea" providerId="ADAL" clId="{0432ECF0-B8D3-3345-A1AE-3A176910572B}" dt="2022-05-06T02:51:37.716" v="3347" actId="164"/>
          <ac:grpSpMkLst>
            <pc:docMk/>
            <pc:sldMk cId="225881882" sldId="376"/>
            <ac:grpSpMk id="2" creationId="{6AC9D97D-3CC0-9B50-22DB-6B3E027A3CEF}"/>
          </ac:grpSpMkLst>
        </pc:grpChg>
        <pc:grpChg chg="add mod">
          <ac:chgData name="Or Sattath" userId="4d4155f6-a95a-4ef8-9be9-c407204074ea" providerId="ADAL" clId="{0432ECF0-B8D3-3345-A1AE-3A176910572B}" dt="2022-05-06T02:55:14.466" v="3377" actId="164"/>
          <ac:grpSpMkLst>
            <pc:docMk/>
            <pc:sldMk cId="225881882" sldId="376"/>
            <ac:grpSpMk id="6" creationId="{8E0BEB7F-7B97-3185-DFED-E79A9DFD157B}"/>
          </ac:grpSpMkLst>
        </pc:grpChg>
        <pc:grpChg chg="add mod">
          <ac:chgData name="Or Sattath" userId="4d4155f6-a95a-4ef8-9be9-c407204074ea" providerId="ADAL" clId="{0432ECF0-B8D3-3345-A1AE-3A176910572B}" dt="2022-05-06T02:55:01.921" v="3376" actId="164"/>
          <ac:grpSpMkLst>
            <pc:docMk/>
            <pc:sldMk cId="225881882" sldId="376"/>
            <ac:grpSpMk id="10" creationId="{B7CF1EC3-5A7C-39E1-FF7F-FE7582B2AA56}"/>
          </ac:grpSpMkLst>
        </pc:grpChg>
        <pc:grpChg chg="add mod">
          <ac:chgData name="Or Sattath" userId="4d4155f6-a95a-4ef8-9be9-c407204074ea" providerId="ADAL" clId="{0432ECF0-B8D3-3345-A1AE-3A176910572B}" dt="2022-05-06T02:55:01.921" v="3376" actId="164"/>
          <ac:grpSpMkLst>
            <pc:docMk/>
            <pc:sldMk cId="225881882" sldId="376"/>
            <ac:grpSpMk id="13" creationId="{F1BB6DAD-4114-D526-4B96-98E5CBD025BB}"/>
          </ac:grpSpMkLst>
        </pc:grpChg>
        <pc:grpChg chg="add mod">
          <ac:chgData name="Or Sattath" userId="4d4155f6-a95a-4ef8-9be9-c407204074ea" providerId="ADAL" clId="{0432ECF0-B8D3-3345-A1AE-3A176910572B}" dt="2022-05-06T02:55:14.466" v="3377" actId="164"/>
          <ac:grpSpMkLst>
            <pc:docMk/>
            <pc:sldMk cId="225881882" sldId="376"/>
            <ac:grpSpMk id="14" creationId="{00D55781-B986-ADCE-C550-B8519F1CE100}"/>
          </ac:grpSpMkLst>
        </pc:grpChg>
        <pc:grpChg chg="add mod">
          <ac:chgData name="Or Sattath" userId="4d4155f6-a95a-4ef8-9be9-c407204074ea" providerId="ADAL" clId="{0432ECF0-B8D3-3345-A1AE-3A176910572B}" dt="2022-05-06T02:56:32.356" v="3390" actId="164"/>
          <ac:grpSpMkLst>
            <pc:docMk/>
            <pc:sldMk cId="225881882" sldId="376"/>
            <ac:grpSpMk id="15" creationId="{9B75BDA7-208A-ED9E-4BC4-90D471CAD09B}"/>
          </ac:grpSpMkLst>
        </pc:grpChg>
        <pc:grpChg chg="add mod">
          <ac:chgData name="Or Sattath" userId="4d4155f6-a95a-4ef8-9be9-c407204074ea" providerId="ADAL" clId="{0432ECF0-B8D3-3345-A1AE-3A176910572B}" dt="2022-05-06T02:56:32.356" v="3390" actId="164"/>
          <ac:grpSpMkLst>
            <pc:docMk/>
            <pc:sldMk cId="225881882" sldId="376"/>
            <ac:grpSpMk id="16" creationId="{7D3E1BE5-B6A0-6E69-8EFF-BEF93FEBB17A}"/>
          </ac:grpSpMkLst>
        </pc:grpChg>
        <pc:grpChg chg="add mod">
          <ac:chgData name="Or Sattath" userId="4d4155f6-a95a-4ef8-9be9-c407204074ea" providerId="ADAL" clId="{0432ECF0-B8D3-3345-A1AE-3A176910572B}" dt="2022-05-06T02:58:06.566" v="3393" actId="164"/>
          <ac:grpSpMkLst>
            <pc:docMk/>
            <pc:sldMk cId="225881882" sldId="376"/>
            <ac:grpSpMk id="18" creationId="{CE14D7CE-98EC-FF10-E3E0-FDA38A2D94C6}"/>
          </ac:grpSpMkLst>
        </pc:grpChg>
        <pc:grpChg chg="add mod">
          <ac:chgData name="Or Sattath" userId="4d4155f6-a95a-4ef8-9be9-c407204074ea" providerId="ADAL" clId="{0432ECF0-B8D3-3345-A1AE-3A176910572B}" dt="2022-05-06T02:58:59.767" v="3395" actId="164"/>
          <ac:grpSpMkLst>
            <pc:docMk/>
            <pc:sldMk cId="225881882" sldId="376"/>
            <ac:grpSpMk id="19" creationId="{F227AC1B-DB58-5B9C-0E98-51E94C8BF682}"/>
          </ac:grpSpMkLst>
        </pc:grpChg>
        <pc:grpChg chg="mod">
          <ac:chgData name="Or Sattath" userId="4d4155f6-a95a-4ef8-9be9-c407204074ea" providerId="ADAL" clId="{0432ECF0-B8D3-3345-A1AE-3A176910572B}" dt="2022-05-06T03:00:01.148" v="3411" actId="1038"/>
          <ac:grpSpMkLst>
            <pc:docMk/>
            <pc:sldMk cId="225881882" sldId="376"/>
            <ac:grpSpMk id="74" creationId="{FC37B9EC-D389-E4E3-078F-D9861EBE7173}"/>
          </ac:grpSpMkLst>
        </pc:grpChg>
        <pc:grpChg chg="del mod">
          <ac:chgData name="Or Sattath" userId="4d4155f6-a95a-4ef8-9be9-c407204074ea" providerId="ADAL" clId="{0432ECF0-B8D3-3345-A1AE-3A176910572B}" dt="2022-05-06T02:49:24.057" v="3306" actId="165"/>
          <ac:grpSpMkLst>
            <pc:docMk/>
            <pc:sldMk cId="225881882" sldId="376"/>
            <ac:grpSpMk id="75" creationId="{728D1E3F-DEE4-9F2F-4119-5ED68071C385}"/>
          </ac:grpSpMkLst>
        </pc:grpChg>
        <pc:cxnChg chg="mod topLvl">
          <ac:chgData name="Or Sattath" userId="4d4155f6-a95a-4ef8-9be9-c407204074ea" providerId="ADAL" clId="{0432ECF0-B8D3-3345-A1AE-3A176910572B}" dt="2022-05-06T02:55:14.466" v="3377" actId="164"/>
          <ac:cxnSpMkLst>
            <pc:docMk/>
            <pc:sldMk cId="225881882" sldId="376"/>
            <ac:cxnSpMk id="3" creationId="{8048BD74-851B-9E0B-A9DF-22C0842928ED}"/>
          </ac:cxnSpMkLst>
        </pc:cxnChg>
        <pc:cxnChg chg="mod topLvl">
          <ac:chgData name="Or Sattath" userId="4d4155f6-a95a-4ef8-9be9-c407204074ea" providerId="ADAL" clId="{0432ECF0-B8D3-3345-A1AE-3A176910572B}" dt="2022-05-06T02:53:15.447" v="3350" actId="164"/>
          <ac:cxnSpMkLst>
            <pc:docMk/>
            <pc:sldMk cId="225881882" sldId="376"/>
            <ac:cxnSpMk id="4" creationId="{DAC351DB-D35B-60BD-2018-1771088AB155}"/>
          </ac:cxnSpMkLst>
        </pc:cxnChg>
        <pc:cxnChg chg="mod topLvl">
          <ac:chgData name="Or Sattath" userId="4d4155f6-a95a-4ef8-9be9-c407204074ea" providerId="ADAL" clId="{0432ECF0-B8D3-3345-A1AE-3A176910572B}" dt="2022-05-06T02:58:06.566" v="3393" actId="164"/>
          <ac:cxnSpMkLst>
            <pc:docMk/>
            <pc:sldMk cId="225881882" sldId="376"/>
            <ac:cxnSpMk id="5" creationId="{872F9C86-A2AA-135A-C701-1698C20A7948}"/>
          </ac:cxnSpMkLst>
        </pc:cxnChg>
        <pc:cxnChg chg="mod">
          <ac:chgData name="Or Sattath" userId="4d4155f6-a95a-4ef8-9be9-c407204074ea" providerId="ADAL" clId="{0432ECF0-B8D3-3345-A1AE-3A176910572B}" dt="2022-05-06T02:53:30.460" v="3351" actId="164"/>
          <ac:cxnSpMkLst>
            <pc:docMk/>
            <pc:sldMk cId="225881882" sldId="376"/>
            <ac:cxnSpMk id="11" creationId="{76F905BA-EECE-7A49-F383-5315635BAE03}"/>
          </ac:cxnSpMkLst>
        </pc:cxnChg>
        <pc:cxnChg chg="mod">
          <ac:chgData name="Or Sattath" userId="4d4155f6-a95a-4ef8-9be9-c407204074ea" providerId="ADAL" clId="{0432ECF0-B8D3-3345-A1AE-3A176910572B}" dt="2022-05-06T02:56:32.356" v="3390" actId="164"/>
          <ac:cxnSpMkLst>
            <pc:docMk/>
            <pc:sldMk cId="225881882" sldId="376"/>
            <ac:cxnSpMk id="34" creationId="{30456B29-7E30-B0FF-3916-8D020A38F5E8}"/>
          </ac:cxnSpMkLst>
        </pc:cxnChg>
        <pc:cxnChg chg="mod">
          <ac:chgData name="Or Sattath" userId="4d4155f6-a95a-4ef8-9be9-c407204074ea" providerId="ADAL" clId="{0432ECF0-B8D3-3345-A1AE-3A176910572B}" dt="2022-05-06T02:58:59.767" v="3395" actId="164"/>
          <ac:cxnSpMkLst>
            <pc:docMk/>
            <pc:sldMk cId="225881882" sldId="376"/>
            <ac:cxnSpMk id="38" creationId="{A64769E8-1DA9-3482-9BFB-EDF282905EAB}"/>
          </ac:cxnSpMkLst>
        </pc:cxnChg>
      </pc:sldChg>
      <pc:sldChg chg="addSp modSp new mod modAnim">
        <pc:chgData name="Or Sattath" userId="4d4155f6-a95a-4ef8-9be9-c407204074ea" providerId="ADAL" clId="{0432ECF0-B8D3-3345-A1AE-3A176910572B}" dt="2022-05-06T03:37:58.974" v="3913" actId="1076"/>
        <pc:sldMkLst>
          <pc:docMk/>
          <pc:sldMk cId="1242550150" sldId="377"/>
        </pc:sldMkLst>
        <pc:spChg chg="add mod">
          <ac:chgData name="Or Sattath" userId="4d4155f6-a95a-4ef8-9be9-c407204074ea" providerId="ADAL" clId="{0432ECF0-B8D3-3345-A1AE-3A176910572B}" dt="2022-05-06T03:33:11.566" v="3680" actId="1038"/>
          <ac:spMkLst>
            <pc:docMk/>
            <pc:sldMk cId="1242550150" sldId="377"/>
            <ac:spMk id="4" creationId="{76240AB4-476F-1532-379A-AFAECE2108BE}"/>
          </ac:spMkLst>
        </pc:spChg>
        <pc:spChg chg="add mod">
          <ac:chgData name="Or Sattath" userId="4d4155f6-a95a-4ef8-9be9-c407204074ea" providerId="ADAL" clId="{0432ECF0-B8D3-3345-A1AE-3A176910572B}" dt="2022-05-06T03:36:29.884" v="3895" actId="1076"/>
          <ac:spMkLst>
            <pc:docMk/>
            <pc:sldMk cId="1242550150" sldId="377"/>
            <ac:spMk id="5" creationId="{AD04D8D1-E874-A3F5-3E89-DB8BD6D31346}"/>
          </ac:spMkLst>
        </pc:spChg>
        <pc:spChg chg="add mod">
          <ac:chgData name="Or Sattath" userId="4d4155f6-a95a-4ef8-9be9-c407204074ea" providerId="ADAL" clId="{0432ECF0-B8D3-3345-A1AE-3A176910572B}" dt="2022-05-06T03:33:33.767" v="3773" actId="20577"/>
          <ac:spMkLst>
            <pc:docMk/>
            <pc:sldMk cId="1242550150" sldId="377"/>
            <ac:spMk id="6" creationId="{C3541473-82AC-F94A-06AD-FBEF6641FE72}"/>
          </ac:spMkLst>
        </pc:spChg>
        <pc:spChg chg="add mod">
          <ac:chgData name="Or Sattath" userId="4d4155f6-a95a-4ef8-9be9-c407204074ea" providerId="ADAL" clId="{0432ECF0-B8D3-3345-A1AE-3A176910572B}" dt="2022-05-06T03:34:44.615" v="3839" actId="1076"/>
          <ac:spMkLst>
            <pc:docMk/>
            <pc:sldMk cId="1242550150" sldId="377"/>
            <ac:spMk id="7" creationId="{0B6ECEB8-78E3-F67D-BDB2-E261E8624CE1}"/>
          </ac:spMkLst>
        </pc:spChg>
        <pc:spChg chg="add mod">
          <ac:chgData name="Or Sattath" userId="4d4155f6-a95a-4ef8-9be9-c407204074ea" providerId="ADAL" clId="{0432ECF0-B8D3-3345-A1AE-3A176910572B}" dt="2022-05-06T03:35:38.238" v="3871" actId="20577"/>
          <ac:spMkLst>
            <pc:docMk/>
            <pc:sldMk cId="1242550150" sldId="377"/>
            <ac:spMk id="8" creationId="{B4D7510A-D3D6-2B08-DA53-664569A1BAD4}"/>
          </ac:spMkLst>
        </pc:spChg>
        <pc:spChg chg="add mod">
          <ac:chgData name="Or Sattath" userId="4d4155f6-a95a-4ef8-9be9-c407204074ea" providerId="ADAL" clId="{0432ECF0-B8D3-3345-A1AE-3A176910572B}" dt="2022-05-06T03:37:58.974" v="3913" actId="1076"/>
          <ac:spMkLst>
            <pc:docMk/>
            <pc:sldMk cId="1242550150" sldId="377"/>
            <ac:spMk id="10" creationId="{F22BEC5F-AFF3-EC32-A3B8-A7C0FB4BADE3}"/>
          </ac:spMkLst>
        </pc:spChg>
        <pc:picChg chg="add mod">
          <ac:chgData name="Or Sattath" userId="4d4155f6-a95a-4ef8-9be9-c407204074ea" providerId="ADAL" clId="{0432ECF0-B8D3-3345-A1AE-3A176910572B}" dt="2022-05-06T03:34:39.318" v="3838" actId="1076"/>
          <ac:picMkLst>
            <pc:docMk/>
            <pc:sldMk cId="1242550150" sldId="377"/>
            <ac:picMk id="2050" creationId="{4F435E60-88D3-3F4F-E2DE-1DE1364CE6A3}"/>
          </ac:picMkLst>
        </pc:picChg>
      </pc:sldChg>
      <pc:sldChg chg="modSp new mod ord">
        <pc:chgData name="Or Sattath" userId="4d4155f6-a95a-4ef8-9be9-c407204074ea" providerId="ADAL" clId="{0432ECF0-B8D3-3345-A1AE-3A176910572B}" dt="2022-05-06T03:47:29.273" v="4031" actId="20577"/>
        <pc:sldMkLst>
          <pc:docMk/>
          <pc:sldMk cId="486544566" sldId="378"/>
        </pc:sldMkLst>
        <pc:spChg chg="mod">
          <ac:chgData name="Or Sattath" userId="4d4155f6-a95a-4ef8-9be9-c407204074ea" providerId="ADAL" clId="{0432ECF0-B8D3-3345-A1AE-3A176910572B}" dt="2022-05-06T03:47:29.273" v="4031" actId="20577"/>
          <ac:spMkLst>
            <pc:docMk/>
            <pc:sldMk cId="486544566" sldId="378"/>
            <ac:spMk id="2" creationId="{33585EA2-BAC9-1A45-EB80-38E18BFBB7AF}"/>
          </ac:spMkLst>
        </pc:spChg>
      </pc:sldChg>
    </pc:docChg>
  </pc:docChgLst>
  <pc:docChgLst>
    <pc:chgData name="AMIT BEHERA" userId="370224e1-2bed-4861-9f8a-8128f41b7f75" providerId="ADAL" clId="{FD4E53F2-F7D2-4208-8C80-32CD8A5B146C}"/>
    <pc:docChg chg="undo custSel addSld modSld">
      <pc:chgData name="AMIT BEHERA" userId="370224e1-2bed-4861-9f8a-8128f41b7f75" providerId="ADAL" clId="{FD4E53F2-F7D2-4208-8C80-32CD8A5B146C}" dt="2022-05-03T10:56:31.321" v="221"/>
      <pc:docMkLst>
        <pc:docMk/>
      </pc:docMkLst>
      <pc:sldChg chg="mod modShow">
        <pc:chgData name="AMIT BEHERA" userId="370224e1-2bed-4861-9f8a-8128f41b7f75" providerId="ADAL" clId="{FD4E53F2-F7D2-4208-8C80-32CD8A5B146C}" dt="2022-05-01T15:41:51.400" v="196" actId="729"/>
        <pc:sldMkLst>
          <pc:docMk/>
          <pc:sldMk cId="73241799" sldId="334"/>
        </pc:sldMkLst>
      </pc:sldChg>
      <pc:sldChg chg="mod modShow">
        <pc:chgData name="AMIT BEHERA" userId="370224e1-2bed-4861-9f8a-8128f41b7f75" providerId="ADAL" clId="{FD4E53F2-F7D2-4208-8C80-32CD8A5B146C}" dt="2022-05-01T15:41:51.400" v="196" actId="729"/>
        <pc:sldMkLst>
          <pc:docMk/>
          <pc:sldMk cId="85969545" sldId="335"/>
        </pc:sldMkLst>
      </pc:sldChg>
      <pc:sldChg chg="modSp mod">
        <pc:chgData name="AMIT BEHERA" userId="370224e1-2bed-4861-9f8a-8128f41b7f75" providerId="ADAL" clId="{FD4E53F2-F7D2-4208-8C80-32CD8A5B146C}" dt="2022-05-01T15:13:18.156" v="52" actId="27636"/>
        <pc:sldMkLst>
          <pc:docMk/>
          <pc:sldMk cId="3519488166" sldId="341"/>
        </pc:sldMkLst>
        <pc:spChg chg="mod">
          <ac:chgData name="AMIT BEHERA" userId="370224e1-2bed-4861-9f8a-8128f41b7f75" providerId="ADAL" clId="{FD4E53F2-F7D2-4208-8C80-32CD8A5B146C}" dt="2022-05-01T15:13:18.156" v="52" actId="27636"/>
          <ac:spMkLst>
            <pc:docMk/>
            <pc:sldMk cId="3519488166" sldId="341"/>
            <ac:spMk id="3" creationId="{00000000-0000-0000-0000-000000000000}"/>
          </ac:spMkLst>
        </pc:spChg>
      </pc:sldChg>
      <pc:sldChg chg="addSp delSp modSp mod modCm">
        <pc:chgData name="AMIT BEHERA" userId="370224e1-2bed-4861-9f8a-8128f41b7f75" providerId="ADAL" clId="{FD4E53F2-F7D2-4208-8C80-32CD8A5B146C}" dt="2022-05-03T10:30:31.523" v="218" actId="20577"/>
        <pc:sldMkLst>
          <pc:docMk/>
          <pc:sldMk cId="3961489714" sldId="346"/>
        </pc:sldMkLst>
        <pc:spChg chg="mod">
          <ac:chgData name="AMIT BEHERA" userId="370224e1-2bed-4861-9f8a-8128f41b7f75" providerId="ADAL" clId="{FD4E53F2-F7D2-4208-8C80-32CD8A5B146C}" dt="2022-05-03T10:30:31.523" v="218" actId="20577"/>
          <ac:spMkLst>
            <pc:docMk/>
            <pc:sldMk cId="3961489714" sldId="346"/>
            <ac:spMk id="3" creationId="{773DB8ED-72BA-429E-96C4-B2605A99CF70}"/>
          </ac:spMkLst>
        </pc:spChg>
        <pc:spChg chg="add mod">
          <ac:chgData name="AMIT BEHERA" userId="370224e1-2bed-4861-9f8a-8128f41b7f75" providerId="ADAL" clId="{FD4E53F2-F7D2-4208-8C80-32CD8A5B146C}" dt="2022-05-01T15:13:43.421" v="57" actId="1076"/>
          <ac:spMkLst>
            <pc:docMk/>
            <pc:sldMk cId="3961489714" sldId="346"/>
            <ac:spMk id="7" creationId="{093892CD-5025-46DE-81D7-BE4BD5C12D50}"/>
          </ac:spMkLst>
        </pc:spChg>
        <pc:picChg chg="del">
          <ac:chgData name="AMIT BEHERA" userId="370224e1-2bed-4861-9f8a-8128f41b7f75" providerId="ADAL" clId="{FD4E53F2-F7D2-4208-8C80-32CD8A5B146C}" dt="2022-05-01T15:13:31.362" v="53" actId="478"/>
          <ac:picMkLst>
            <pc:docMk/>
            <pc:sldMk cId="3961489714" sldId="346"/>
            <ac:picMk id="4" creationId="{1B3A87DD-118D-49B2-8118-529C0225DFB2}"/>
          </ac:picMkLst>
        </pc:picChg>
        <pc:picChg chg="add mod">
          <ac:chgData name="AMIT BEHERA" userId="370224e1-2bed-4861-9f8a-8128f41b7f75" providerId="ADAL" clId="{FD4E53F2-F7D2-4208-8C80-32CD8A5B146C}" dt="2022-05-01T15:13:33.770" v="55" actId="1076"/>
          <ac:picMkLst>
            <pc:docMk/>
            <pc:sldMk cId="3961489714" sldId="346"/>
            <ac:picMk id="5" creationId="{46BCA116-502D-4DB8-8ACA-B5B06B7250F7}"/>
          </ac:picMkLst>
        </pc:picChg>
        <pc:picChg chg="add mod">
          <ac:chgData name="AMIT BEHERA" userId="370224e1-2bed-4861-9f8a-8128f41b7f75" providerId="ADAL" clId="{FD4E53F2-F7D2-4208-8C80-32CD8A5B146C}" dt="2022-05-01T15:13:33.770" v="55" actId="1076"/>
          <ac:picMkLst>
            <pc:docMk/>
            <pc:sldMk cId="3961489714" sldId="346"/>
            <ac:picMk id="6" creationId="{F92A63C8-61B5-478E-BCFA-17523FDB799A}"/>
          </ac:picMkLst>
        </pc:picChg>
      </pc:sldChg>
      <pc:sldChg chg="modSp modCm">
        <pc:chgData name="AMIT BEHERA" userId="370224e1-2bed-4861-9f8a-8128f41b7f75" providerId="ADAL" clId="{FD4E53F2-F7D2-4208-8C80-32CD8A5B146C}" dt="2022-05-03T10:56:31.321" v="221"/>
        <pc:sldMkLst>
          <pc:docMk/>
          <pc:sldMk cId="847219285" sldId="349"/>
        </pc:sldMkLst>
        <pc:spChg chg="mod">
          <ac:chgData name="AMIT BEHERA" userId="370224e1-2bed-4861-9f8a-8128f41b7f75" providerId="ADAL" clId="{FD4E53F2-F7D2-4208-8C80-32CD8A5B146C}" dt="2022-05-03T10:55:54.253" v="220" actId="20577"/>
          <ac:spMkLst>
            <pc:docMk/>
            <pc:sldMk cId="847219285" sldId="349"/>
            <ac:spMk id="7" creationId="{79B54195-E3E0-4728-9C9B-E2588FC9FF5D}"/>
          </ac:spMkLst>
        </pc:spChg>
      </pc:sldChg>
      <pc:sldChg chg="mod modShow">
        <pc:chgData name="AMIT BEHERA" userId="370224e1-2bed-4861-9f8a-8128f41b7f75" providerId="ADAL" clId="{FD4E53F2-F7D2-4208-8C80-32CD8A5B146C}" dt="2022-05-01T15:41:51.400" v="196" actId="729"/>
        <pc:sldMkLst>
          <pc:docMk/>
          <pc:sldMk cId="490302809" sldId="350"/>
        </pc:sldMkLst>
      </pc:sldChg>
      <pc:sldChg chg="mod modShow">
        <pc:chgData name="AMIT BEHERA" userId="370224e1-2bed-4861-9f8a-8128f41b7f75" providerId="ADAL" clId="{FD4E53F2-F7D2-4208-8C80-32CD8A5B146C}" dt="2022-05-01T15:41:51.400" v="196" actId="729"/>
        <pc:sldMkLst>
          <pc:docMk/>
          <pc:sldMk cId="3726942704" sldId="351"/>
        </pc:sldMkLst>
      </pc:sldChg>
      <pc:sldChg chg="mod modShow">
        <pc:chgData name="AMIT BEHERA" userId="370224e1-2bed-4861-9f8a-8128f41b7f75" providerId="ADAL" clId="{FD4E53F2-F7D2-4208-8C80-32CD8A5B146C}" dt="2022-05-01T15:41:51.400" v="196" actId="729"/>
        <pc:sldMkLst>
          <pc:docMk/>
          <pc:sldMk cId="2728519807" sldId="352"/>
        </pc:sldMkLst>
      </pc:sldChg>
      <pc:sldChg chg="modSp add mod modShow">
        <pc:chgData name="AMIT BEHERA" userId="370224e1-2bed-4861-9f8a-8128f41b7f75" providerId="ADAL" clId="{FD4E53F2-F7D2-4208-8C80-32CD8A5B146C}" dt="2022-05-01T15:41:32.240" v="194" actId="729"/>
        <pc:sldMkLst>
          <pc:docMk/>
          <pc:sldMk cId="955682390" sldId="354"/>
        </pc:sldMkLst>
        <pc:spChg chg="mod">
          <ac:chgData name="AMIT BEHERA" userId="370224e1-2bed-4861-9f8a-8128f41b7f75" providerId="ADAL" clId="{FD4E53F2-F7D2-4208-8C80-32CD8A5B146C}" dt="2022-05-01T15:17:54.628" v="59" actId="27636"/>
          <ac:spMkLst>
            <pc:docMk/>
            <pc:sldMk cId="955682390" sldId="354"/>
            <ac:spMk id="3" creationId="{00000000-0000-0000-0000-000000000000}"/>
          </ac:spMkLst>
        </pc:spChg>
      </pc:sldChg>
      <pc:sldChg chg="addSp delSp modSp add mod modShow modCm">
        <pc:chgData name="AMIT BEHERA" userId="370224e1-2bed-4861-9f8a-8128f41b7f75" providerId="ADAL" clId="{FD4E53F2-F7D2-4208-8C80-32CD8A5B146C}" dt="2022-05-03T10:30:04.052" v="208"/>
        <pc:sldMkLst>
          <pc:docMk/>
          <pc:sldMk cId="2136252990" sldId="355"/>
        </pc:sldMkLst>
        <pc:spChg chg="mod">
          <ac:chgData name="AMIT BEHERA" userId="370224e1-2bed-4861-9f8a-8128f41b7f75" providerId="ADAL" clId="{FD4E53F2-F7D2-4208-8C80-32CD8A5B146C}" dt="2022-05-01T15:26:47.190" v="86" actId="1076"/>
          <ac:spMkLst>
            <pc:docMk/>
            <pc:sldMk cId="2136252990" sldId="355"/>
            <ac:spMk id="9" creationId="{CEC0FB5C-CD4C-4B5D-8097-A6EE46F5045C}"/>
          </ac:spMkLst>
        </pc:spChg>
        <pc:spChg chg="add mod">
          <ac:chgData name="AMIT BEHERA" userId="370224e1-2bed-4861-9f8a-8128f41b7f75" providerId="ADAL" clId="{FD4E53F2-F7D2-4208-8C80-32CD8A5B146C}" dt="2022-05-01T15:27:25.314" v="102" actId="14100"/>
          <ac:spMkLst>
            <pc:docMk/>
            <pc:sldMk cId="2136252990" sldId="355"/>
            <ac:spMk id="11" creationId="{FEC30CC4-E03E-4BFC-A2EE-D69ABC9D31FD}"/>
          </ac:spMkLst>
        </pc:spChg>
        <pc:spChg chg="add mod">
          <ac:chgData name="AMIT BEHERA" userId="370224e1-2bed-4861-9f8a-8128f41b7f75" providerId="ADAL" clId="{FD4E53F2-F7D2-4208-8C80-32CD8A5B146C}" dt="2022-05-01T15:27:42.206" v="116" actId="1076"/>
          <ac:spMkLst>
            <pc:docMk/>
            <pc:sldMk cId="2136252990" sldId="355"/>
            <ac:spMk id="12" creationId="{6A5AAD15-E288-426B-B078-650DA2C4857A}"/>
          </ac:spMkLst>
        </pc:spChg>
        <pc:spChg chg="add mod">
          <ac:chgData name="AMIT BEHERA" userId="370224e1-2bed-4861-9f8a-8128f41b7f75" providerId="ADAL" clId="{FD4E53F2-F7D2-4208-8C80-32CD8A5B146C}" dt="2022-05-01T15:29:47.038" v="191" actId="207"/>
          <ac:spMkLst>
            <pc:docMk/>
            <pc:sldMk cId="2136252990" sldId="355"/>
            <ac:spMk id="13" creationId="{610706E4-985E-4E07-A9B6-273FCC8A732B}"/>
          </ac:spMkLst>
        </pc:spChg>
        <pc:picChg chg="del">
          <ac:chgData name="AMIT BEHERA" userId="370224e1-2bed-4861-9f8a-8128f41b7f75" providerId="ADAL" clId="{FD4E53F2-F7D2-4208-8C80-32CD8A5B146C}" dt="2022-05-01T15:25:46.803" v="66" actId="478"/>
          <ac:picMkLst>
            <pc:docMk/>
            <pc:sldMk cId="2136252990" sldId="355"/>
            <ac:picMk id="5" creationId="{449416AD-CAA8-449C-8C45-0EBBE3C60CAD}"/>
          </ac:picMkLst>
        </pc:picChg>
        <pc:picChg chg="add mod">
          <ac:chgData name="AMIT BEHERA" userId="370224e1-2bed-4861-9f8a-8128f41b7f75" providerId="ADAL" clId="{FD4E53F2-F7D2-4208-8C80-32CD8A5B146C}" dt="2022-05-01T15:26:39.935" v="85" actId="1036"/>
          <ac:picMkLst>
            <pc:docMk/>
            <pc:sldMk cId="2136252990" sldId="355"/>
            <ac:picMk id="6" creationId="{7C5043B1-5EE4-4A76-B39F-AE59CD56D6E2}"/>
          </ac:picMkLst>
        </pc:picChg>
        <pc:picChg chg="del mod">
          <ac:chgData name="AMIT BEHERA" userId="370224e1-2bed-4861-9f8a-8128f41b7f75" providerId="ADAL" clId="{FD4E53F2-F7D2-4208-8C80-32CD8A5B146C}" dt="2022-05-01T15:23:55.642" v="62" actId="478"/>
          <ac:picMkLst>
            <pc:docMk/>
            <pc:sldMk cId="2136252990" sldId="355"/>
            <ac:picMk id="7" creationId="{F7740D8D-9FAC-4986-81A7-2772EF737354}"/>
          </ac:picMkLst>
        </pc:picChg>
        <pc:picChg chg="add mod">
          <ac:chgData name="AMIT BEHERA" userId="370224e1-2bed-4861-9f8a-8128f41b7f75" providerId="ADAL" clId="{FD4E53F2-F7D2-4208-8C80-32CD8A5B146C}" dt="2022-05-01T15:26:39.935" v="85" actId="1036"/>
          <ac:picMkLst>
            <pc:docMk/>
            <pc:sldMk cId="2136252990" sldId="355"/>
            <ac:picMk id="10" creationId="{334BC6EA-7830-4DEA-A1C3-778148AE20EB}"/>
          </ac:picMkLst>
        </pc:picChg>
      </pc:sldChg>
      <pc:sldChg chg="add">
        <pc:chgData name="AMIT BEHERA" userId="370224e1-2bed-4861-9f8a-8128f41b7f75" providerId="ADAL" clId="{FD4E53F2-F7D2-4208-8C80-32CD8A5B146C}" dt="2022-05-03T10:29:59.340" v="207"/>
        <pc:sldMkLst>
          <pc:docMk/>
          <pc:sldMk cId="2588922914" sldId="36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45:57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697 753 7777,'0'-14'1271,"0"0"-638,0 6 0,2-3 0,2 6 0,4 4-262,0 4 0,5 6 0,-4 10 0,4 7 0,1 5-155,0 7 1,2 5 0,2 3-194,1 1 1,1 7 0,-3-4 0,2 1-542,-1-4 0,-2-3 0,-4-3-181,-2-3 0,1-4 1,-6-9-479,-2-1 1,-3-7-380,-5 2 1556,-9-10 0,-2-2 0,-5-7 0</inkml:trace>
  <inkml:trace contextRef="#ctx0" brushRef="#br0" timeOffset="1">555 753 7777,'9'-9'-950,"1"0"278,-1 5 514,-1-2 1,5 6 156,-4 0 0,-1 0 0,2 0 1,-1 0 0,5 0 1,-4 5 120,-1 0 0,-4-1 314,5-4 0,-6-1 0,6-2 358,1-2 1,2-6-122,1 1 1,2 2 0,3-1-128,4-2 1,1 4 0,3 1-251,3 0 0,-2 4 0,-3-2 0,2 2 97,-1 2 0,-7 5-303,0-1 0,-4 7 1,-2-1-1,-4 4-213,-4 5 1,-3-1 0,-2 5 49,0 2 0,-7 1 1,-2-1-51,-4-1 1,-1-5-1,-2 3 104,-3-2 1,4-1-1,-6-6 68,0-4 0,4 2 1,-5-6 96,1-2 0,3-1 99,3-2 1,1 0 700,0 0-399,6-6-411,2-2 0,6-2-274,0 1 0,1 6-194,4-2-155,-3 3 336,10 2 1,-4 2-10,6 3 175,1-4 0,-1 7 0,0-5-33,0 2 1,5 1 224,0-1-109,6-3 1,-7 9-1,5-5 9,3 2 1,-4 1 0,2 6-33,1-1 0,0 2 0,0 1 11,-1 2 1,0 6-1,3-3-103,-4 0 1,3 5-1,-7-5-177,-2 1 0,-1-3 0,-4-6-2183,-2 0 234,2-6 0,-12-4 2144,0-14 0,-12 1 0,-10-12 0</inkml:trace>
  <inkml:trace contextRef="#ctx0" brushRef="#br0" timeOffset="2">1237 1166 7670,'10'8'349,"-1"-4"0,2-2 381,2-2 0,1 0 0,0-2-313,1-2 1,0 0 0,3-3-153,1 0 0,5-4 0,-6 2-57,0-4 1,1-6 0,-3 0 0,-4 2 56,1 1 0,-2-3 0,-2-1-90,-4-3 1,-3 6 0,-2-2-114,0 3 1,-2 2 0,-3 0 0,-4 1-138,-4 4 1,-1 1-565,0 3 499,0 4 1,-1-4 0,1 10-262,0 4 1,6 8 30,3 2 338,4 7 0,1-3 1,1 9 45,4 1 0,3 2 0,8-4 28,3 3 1,-2-3 0,7-6 184,1-1 1,2-6-1,1 0-19,1-2 0,-7-8 0,-2-3-203,1-4 0,-5-1 0,3-1-746,-3-4 1,-2-1-1,-2-5-2724,-2 1 3465,-4 1 0,-6-12 0,0-1 0</inkml:trace>
  <inkml:trace contextRef="#ctx0" brushRef="#br0" timeOffset="3">1906 839 7777,'8'-7'694,"-2"4"92,-6-6 0,-6 6 0,-4-2-388,-3 3 0,-2 4 0,-3 3-220,-1 4 1,-1 4 0,2 3-1,-1 3-26,2 4 1,6 4-1,3 2-98,2-1 0,1 0 1,7 1 6,2-1 0,4 1 0,8-2 0,3-2-71,5-2 1,-2-5-1,0 1 8,-2-3 0,6-4 0,-3-2-127,4-6 0,-5 3 1,-1-2-1,-2-2-1248,0-2 0,-5-2-222,-4-4 0,-7-3 1599,1-6 0,-2 0 0,-2-1 0</inkml:trace>
  <inkml:trace contextRef="#ctx0" brushRef="#br0" timeOffset="4">2034 1038 7777,'12'-14'0,"-1"1"279,-1 3 1,-1-1 0,5 7 302,1 1 0,5 1 1,4 2-275,3 0 0,-4 6 0,1 4 0,1 2-130,2 3 1,-5 4 0,-3 1-148,-3 2 0,-8-3 1,-3 3 50,-4-1 1,-1 2-1,-1-4 49,-4-1 0,-3-4 0,-8-3 132,-3-1 0,-3-7 0,-6 1-136,-1-2 0,6-4 0,1-2-105,1-6 1,2-4 0,6-5-635,4-5 0,3 2 0,6-1-472,0-3 1,3-1-1,5 1 1084,6 2 0,16-9 0,0 3 0</inkml:trace>
  <inkml:trace contextRef="#ctx0" brushRef="#br0" timeOffset="5">2417 867 7813,'8'7'509,"-1"0"1,-6 8-279,4-1 0,3 5 0,6 1 120,0 2 1,-4 2-1,1 5-47,5-1 0,-1-1 1,8-2-1,-3-3-71,-3-1 1,4 2 0,-2-5 61,-2-6 1,-1 1-1,0-8 153,3-2 0,-8-1-166,3-2 1,-4-2 0,-1-3-50,-4-4 1,-4-4 0,-1-1-149,0 0 0,0-2 0,0-1-115,0-2 0,-1 0 0,-2 4 0,-2 1-295,2 0 221,1 0-53,2 0 0,7 6 53,2 3 1,4 3-121,1 2 161,0 7 1,5-4 0,0 6-215,-2 2 0,4 2 0,-2 1-193,-2 0 0,4 5 1,-2 0-772,-2-1 0,-1-7 1241,-2-2 0,7 1 0,1 4 0</inkml:trace>
  <inkml:trace contextRef="#ctx0" brushRef="#br0" timeOffset="6">2901 896 8098,'14'0'565,"2"3"1,1 5 54,2 6 0,2 3-440,-2-3 0,-2 5 1,5 2-1,-1 0 168,-4-1 1,-1-1-199,-2-5 0,-6 0 0,-2-1 1011,1-3-184,-6-4-797,-1-19 0,-8 2 1,-4-13-1,2-1 108,5-2 1,4 4-198,1-1 1,8 0-1,6-4 1,8-1-297,5 1 0,1 6 1,2 3-403,4 3 1,0 3 0,4 4-1094,-5 4 0,-4 5 1700,-5 5 0,2 3 0,-3 6 0</inkml:trace>
  <inkml:trace contextRef="#ctx0" brushRef="#br0" timeOffset="7">1877 711 8063,'-14'0'265,"0"0"1,-2 0 0,-1 0 167,-2 0 1,-5 0 0,3 0-104,-1 0 1,5 6-1,-4 2-101,1 0 0,4 5 0,-1-4 0,4 4 10,4 1 1,5 0-1,-2 0-38,0 1 1,4-1-104,-3 0 0,4 0 0,2 0 0,4 1 35,5-1 1,4 0-104,5 0 1,4 0 0,11 1-1,4-1 209,3 0 0,3 0-129,3 1 1,-2-1 0,0 0-1,-4 0 126,-3 0 1,-12 1-6,-3-1 1,-7 0 0,-6 2 0,-6 3 54,-2 5 0,-16-2 1,-8 1 83,-8 3 1,-10-4-1,2 0-243,-3-2 1,-2-1 0,1-6-43,-1-4 0,5 3 1,2-8-221,1-1 0,2-1 0,4-2-1269,1 0 1,6-6 0,5-4 1403,5-2 0,6-9 0,6-1 0</inkml:trace>
  <inkml:trace contextRef="#ctx0" brushRef="#br0" timeOffset="8">3754 938 7961,'8'-14'-163,"-2"0"0,-6 0 378,0-1 0,0 1 0,-1 0 0,-3 0 0,-4 0 1,-3-1 323,-4 1 1,-7 5 0,1 1 0,-1 1-280,-3 4 0,-7 2 0,-1 1-168,1 0 0,7 8 0,1 6 0,1 8 16,0 5 0,3 1 0,6 2-114,-1 3 1,1 2-17,0 3 0,6 2 1,3-6-1,4 1-105,1 0 0,8-4 128,6-7-144,6 3 0,14-11 0,0 1-132,3-6 0,1 2-433,4-4 0,-1-2 1,-1-3 707,-2-2 0,-7-2 0,4 0 0</inkml:trace>
  <inkml:trace contextRef="#ctx0" brushRef="#br0" timeOffset="9">3697 1223 8000,'14'-2'3,"2"-3"567,3-4 1,-3-4-1,4-1 40,1 0 0,-1-2 0,6-1-81,-3-2 0,-5-7 0,1 4-224,-3 0 1,-2-5 0,-2 4-263,-2-4 1,-4-6-1,-6-1 1,0 4 95,0 5 1,-1 3-334,-4 3 1,-3 8 0,-6-2 0,0 5-356,-1 5 1,1 8 42,0 4 340,0 10 1,-1 5 0,3 9 202,2 5 0,-1 3 0,7 4 91,0 2 0,4-3 0,5 2 98,5-7 1,9 1 0,4-7-35,4-1 1,3-4 0,2-4 29,1-5 1,0-3 0,-3-4-264,3-2 0,-7-4 1,0-6-352,-4 0 0,-3-8-548,-4-6 0,-7-2 0,-4-6 940,-2 1 0,-2-10 0,0 1 0</inkml:trace>
  <inkml:trace contextRef="#ctx0" brushRef="#br0" timeOffset="10">4351 810 8150,'-16'-1'117,"-3"-4"1,-3 3 210,-6-2 0,1 2 1,2 2-64,1 0 0,5 5 0,-3 1-200,1 2 1,2 2-1,5 4 1,2 0-76,2 0 1,4 0 51,6 1 0,8-1 0,6-2 0,10 0 264,7-3 1,7 0-201,9 6 1,-2-6 0,2 1 0,-3 1 281,-1 1 1,-5 4-180,0 3 0,-11-2 0,-1 6 0,-5-1 22,-8 0 1,-5-3-138,-8 4 1,-4 0 0,-5 0 0,-10-2 56,-6-1 1,-10-9-310,-3 4 0,-5-6 0,-2 2 0,-4-3-1120,-2-2 1278,-1-1 0,8-11 0,3-2 0</inkml:trace>
  <inkml:trace contextRef="#ctx0" brushRef="#br0" timeOffset="11">5289 910 8150,'-22'-21'201,"3"1"1,8-4-47,2 5 0,-1 10 0,-1 5-155,7 8 0,11 10 0,16 8 0</inkml:trace>
  <inkml:trace contextRef="#ctx0" brushRef="#br0" timeOffset="12">5474 1180 8150,'-1'8'182,"-4"-3"0,2-4 147,-7-1 0,-4-5 1,-5 1-1,0 1-329,-1 1 0,-2-4 0,-7-2 0</inkml:trace>
  <inkml:trace contextRef="#ctx0" brushRef="#br0" timeOffset="13">6782 825 8092,'8'-2'857,"-3"-3"-547,-10 4 0,-7-7 0,-9 5 0,-1-2 105,-3 2 0,-9 1 0,-3 2-332,-5 0 1,6 2-1,1 1 1,2 3-514,0 2 430,6 2 0,7-3 0,5 0 0</inkml:trace>
  <inkml:trace contextRef="#ctx0" brushRef="#br0" timeOffset="14">7593 1166 6029,'0'-10'652,"0"1"0,0-2 0,0-3 0,-2-4 110,-3-1 0,2-5 1,-6 4-402,-2-2 0,-2-2 0,-1-6-89,0-3 1,-5 3 0,0-3 0,1 3-31,3 1 0,5 2 0,1 2 0,-1 3 222,2 2-533,2 1 6,6 4 0,1 7 1,4 4-123,5 2 1,2 8-1,4 4-27,3 3 1,-2 6 0,7 1 60,1 2 1,-2-3 0,2 5 60,5 1 0,-2 2 1,5 1-77,-3 1 0,-1-5 0,-1-2 39,1-2 0,-6-6 0,0-4 0,-3-1 30,-3-1 0,-1-1 279,-1-7 1,-8-2-19,-2-3 1,-3-7-1,-4-9 164,-3-1 0,-4-2 0,-8-4 0,-4-1 228,-1 1 0,3 0-344,-5-1 1,2 1 0,-3 1-68,1 3 0,7-1 1,-2 6-689,3 2 0,7 2 1,1 4-2481,1 2 3023,3 6 0,10-4 0,2 7 0</inkml:trace>
  <inkml:trace contextRef="#ctx0" brushRef="#br0" timeOffset="15">8090 782 8092,'0'-14'1129,"0"6"0,2 1-831,3 7 1,-2 8-160,6 7 1,-1 0 0,3 9-1,-1 1-137,1 2 0,1 2 0,3 1-390,-1 3 1,-2-8-1,0 2-266,-3-5 1,-6-3 0,2-5 653,-3 0 0,4 1 0,2-1 0</inkml:trace>
  <inkml:trace contextRef="#ctx0" brushRef="#br0" timeOffset="16">8062 526 8067,'-6'-21'287,"2"6"1,-3-4 440,0 3 1,-2 6-718,4 1 1,2 6-1478,8-2 1466,-4 16 0,18 5 0,-3 12 0</inkml:trace>
  <inkml:trace contextRef="#ctx0" brushRef="#br0" timeOffset="17">8346 1038 8136,'7'-10'0,"2"1"471,-3 6 1,7-5-39,-4 3 1,4-1 0,1-5-1,1 1 155,-1-1 1,0-3-1,0-3-314,0-2 1,1-2 0,-1 2-73,0-5 0,-6 2 0,-3 0-4,-4 2 0,-1-4 1,0 3-120,0-1 0,0 5 0,-1-2 0,-4 3-219,-4 2 1,1 1-96,-2 4 0,1-2 1,-6 6-1,3 3-264,2 6 0,-1 5 302,7 10 1,-1 0-1,5 8 1,0 4-70,0 4 0,6 2 317,4 0 0,7 3 0,2-5 0,-2-1 9,-1 1 0,3-8 0,0-8 94,-2-3 1,1-4-1,-1-2-101,2-5 1,5-4-1,-5-1-290,-2 0 1,-1-8-1,-2-4-315,0-6 0,-6-5 1,-3 2 551,-3-1 0,4-8 0,2-6 0</inkml:trace>
  <inkml:trace contextRef="#ctx0" brushRef="#br0" timeOffset="18">8560 227 8177,'0'-7'1932,"0"0"-1261,0 26 1,6 0-364,3 19 1,6 6 0,3 8 0,6 4-72,3 1 0,3 1 1,2 4-236,1 4 0,5-3 0,-5-1-526,-1-4 1,-7-10-1,-3-4-631,-2-3 1,-2-3 1154,-9-10 0,4 1 0,-5-1 0</inkml:trace>
  <inkml:trace contextRef="#ctx0" brushRef="#br0" timeOffset="19">9256 725 8274,'-1'-9'-639,"-4"1"1,-5 1 0,-1 3 1008,2-3 0,-9 6 1,3-4 16,-6 3 1,-1 2 0,-2 0-330,5 0 1,-1 0 0,1 2-35,2 3 1,1 1 0,3 5-1,2-3-42,2-2 0,5 5 97,0-1 0,10 1 0,7 0-35,4-2 0,8 1 1,-1 4-1,3 0 74,1 1 1,5-1-21,1 0 1,3-5 0,-3 1 0,-4 1 84,-5 2 1,-5-1 0,-5-1 84,-1-1 0,-6-1-256,-3 5 0,-10 1 10,-5-1 0,-4-5 1,-6-1-1,-7-1-325,-5-4 0,-3-2 0,4-1-868,-2 0 1171,-1 0 0,0 0 0,-3 0 0</inkml:trace>
  <inkml:trace contextRef="#ctx0" brushRef="#br0" timeOffset="20">9441 924 8329,'24'-5'-863,"-2"-1"323,-2-2 1,-1 3 1591,-4-4-634,-1 6 0,5-8 0,0 4-22,-2-1 0,-1-1 1,-4-5-186,-2 0 0,1-5 1,-5 0-96,2 1 0,-5 2 0,2 2-119,-3 0 1,-7 0 0,-1 0-61,-2-1 0,-3 3 1,-7 1-1,-1 3 11,2 1 0,1 3-21,2 4 1,0 1 0,0 6 0,1 5-129,3 6 1,4 9 215,6 1-183,0 0 1,2 12 0,2-5-231,6 1 0,3 0 156,1 2 0,0-3 0,0-8 0,2-4-177,3-4 1,-2-4-1,7-6 421,1-4 1,1-5-1,-1-5-128,-1-4 0,-1-4 0,4-1 126,-3 0 0,-4-1 0,-5 1 0,5-6 0,2-3 0</inkml:trace>
  <inkml:trace contextRef="#ctx0" brushRef="#br0" timeOffset="21">9796 782 8306,'15'0'-88,"-6"-6"1,-1-4 256,-2-3 1,5 4 0,-1 0 550,3-3 1,-4 1 0,1 0-224,1 2 0,6 6 0,2-4-428,-2 1 0,5 4 0,2-1-532,3 6 0,1 1 0,1 5 0,-1 4-388,1 4 1,-7-1 399,-3 3 0,-5-3 1,-5-2-1,-4 0 451,-3 0 0,-9 1 0,0-1 0</inkml:trace>
  <inkml:trace contextRef="#ctx0" brushRef="#br0" timeOffset="22">9882 810 8306,'-5'-14'-1929,"0"0"2279,1 6 0,5-3 449,4 6 0,-2 0-665,7 5 1,-6 2 0,4 3 0,-2 6-267,-2 6 0,-3 5-306,-1 7 1,0 6 0,0 2 437,0 5 0,0 6 0,0 3 0</inkml:trace>
  <inkml:trace contextRef="#ctx0" brushRef="#br0" timeOffset="23">10991 782 8122,'-10'-10'325,"1"3"0,-2-1 0,-2 1-118,-1 1 1,0 0-1,-2 3 1,-2-4-1,-2-1 207,-2-3 1,-2-1-244,-4-3 1,-5 0-1,-2-3 1,-2-2 131,-2-2 1,3-7 0,-2-4-70,-2 1 1,5 2-1,4 2-97,6-1 0,4 1 1,8 0-1,4 1 49,4 3 1,5-3-81,5 4 0,9 0 1,10 1-1,4 2-4,5 2 1,-1 3-23,6 0 0,-5 7 0,3 4 0,-1 2 5,-3 2 1,-4 0-195,-4 0 1,-4 6 0,-5 6 0,-3 3-499,-2 4 1,-4 8 321,-6 2 1,-6-1-1,-4 7 1,-2 0-185,-3 2 0,-3-2 343,-1-2 0,-5 4 1,3-1 103,-1 0 0,5-1 1,-2-6 10,3-1 0,2 4 0,0-2 1,-1-4 60,1 1 0,5-6 23,-1-2 1,6-3 0,-4-2 1133,1 0-737,3-6 1,5-2 0,4-6 415,4 0 1,6-11-724,4-3 1,1-5 0,5 2 0,-1-4-103,1-1 0,1-2-116,-3-4 1,3 1-1,-7 2 1,-2 3-1085,-1 1 0,-7 2-96,1 5 1235,-7 0 0,9 6 0,-4 1 0</inkml:trace>
  <inkml:trace contextRef="#ctx0" brushRef="#br0" timeOffset="24">11545 299 8141,'0'-10'48,"-1"1"1,-4-1-1,-6 1 303,-7-1 1,1 2 0,-7-3 89,-1 2 0,-6 4 0,-4-3-19,-2 2 1,4 1-1,-3 5-196,1 0 1,2 2-1,6 4-75,3 8 0,1 0 0,7 7 0,3-1 9,1 4 0,5 9 1,3 5-89,2 3 1,10-1-1,5 1-64,4 3 0,10 2 0,0-3-108,4-1 1,2-4-1,-4-2-46,-1-1 0,1-8 0,1-6 90,3-1 1,-3-9 0,5 2-79,-1-5 1,-2-4-1,4-4-78,-1 0 1,-3-6-1,-9-3-147,-4-4 1,-4-1-131,-6 0 1,-3-1 488,-6 1 0,0 6 0,0 2 0</inkml:trace>
  <inkml:trace contextRef="#ctx0" brushRef="#br0" timeOffset="25">11602 441 8092,'14'0'181,"1"1"165,-1 4 0,-5 5 0,1 7-119,1 2 0,1 6 0,3-1-12,-1 3 1,2 6 0,1 0-142,2-1 0,0 2 0,-5 0 0,-1-4-181,-4-5 0,2-5 72,-6-5 1,5-1-74,-6 0 226,1-6 1,-11-8 0,-2-10 94,0-2 1,-3-2 26,6-1 0,0 6 1,5-1-1,2 1 112,3 1 0,7 0 0,9 5-118,1-2 1,3 0 0,7 7-134,1 3 0,0-2 1,-4 6-204,-1 2 0,-4 2 0,-2 1-128,-2 1 0,-2-1 1,-7-2-467,-2-2 0,-5 3 0,0-4 696,-2 4 0,-8 1 0,-2 0 0</inkml:trace>
  <inkml:trace contextRef="#ctx0" brushRef="#br0" timeOffset="26">12086 697 8222,'7'0'1519,"6"0"-1391,-5 6 1,6 2 0,0 8-1,1 1 104,-1 2 0,5 5-221,0-5 1,1 1 0,-2-2 0,2 0 134,2 0 0,-4-9 0,1-4 197,-4-3-265,-7-2 0,-1-2 1,-7-4-21,0-8 1,0-1 0,0-4 8,0 4 1,0-4 0,0 0-14,0 1 1,0 7 0,0 2 48,0-2 1,8 4 0,4 3-14,6 2 1,2 2 0,-1 0-16,5 0 1,-4 6 0,1 2 0,-2 2-385,0-1 0,0-1-71,-5 2 0,5 2 0,0-2 380,-2 2 0,5 3 0,0-1 0</inkml:trace>
  <inkml:trace contextRef="#ctx0" brushRef="#br0" timeOffset="27">12867 753 8244,'13'-1'-81,"-3"-4"0,-4 2 754,-6-6-382,6-1 1,-4-4 0,1 1-48,-6 4 1,0 1-1,-7 5-53,-1-2 1,-3 0-1,-3 5-47,-2 0 0,-5 0 0,5 0 0,0 2 29,-2 2 0,7 0-130,0 5 1,1 1 0,9 4 0,0 2 12,3 3 0,9-4-225,6 4 0,2 2 0,7-1 1,3 1-134,1-1 0,-4-5 93,1-6 1,-5-4 0,3 3 0,-1-2-6,-4-3 0,-1-6 197,-2-2 1,-5-6-1,-1 2 1,-1-4 94,-4-1 0,-2 0 0,-1 0 52,0-1 1,0 1 0,-1 0 62,-4 0 1,4 4 152,-4 1-196,3 6 0,9-4 0,2 7 92,4 0 0,-4 0 1,1 0 0,1 0 1,-3 0 0,1 0 171,2 0 1,-3 2-319,1 3 1,-5-2 0,2 5 0,-1 0-64,-1-1 1,1-2-283,-5 5 0,2-2 0,1 3 1,3-2-205,2 2 0,2 2 227,4 1 1,2 0 0,3-1 0,4-2-302,4-2 0,-3-5 353,0 0 1,-5-2 0,3-4 0,-2-2-750,-2-6 47,-3-3 875,-7-1 0,-1-6 0,-7-2 0</inkml:trace>
  <inkml:trace contextRef="#ctx0" brushRef="#br0" timeOffset="28">13308 739 8256,'0'-14'-578,"0"0"0,0 0 326,0-1 1,2 6-1,3-1 333,4-1 1,-1 0-1,3 0 415,5 2 1,3 6 0,6-2-193,-1 3 1,1 2 0,7 2 0,1 3-98,-2 4 0,-2 8-554,-6 2 0,3 2 0,-7-2 0,-2 5-973,-1 2 1320,-2 3 0,0-1 0,1 1 0</inkml:trace>
  <inkml:trace contextRef="#ctx0" brushRef="#br0" timeOffset="29">13351 711 6680,'8'0'1573,"-2"0"-1148,-6 6 1,0 2-666,0 6 0,2 5 1,1 0-1,3 0 240,2 2 0,2 1 0,4 6 0</inkml:trace>
  <inkml:trace contextRef="#ctx0" brushRef="#br0" timeOffset="30">14133 768 8269,'8'-7'0,"-3"-2"-449,-4-4 0,-1-1 0,-1 0 0,-4 1 353,-5 4 0,-2-4 259,-3 4 1,0 1 0,-3 0-1,-1 1-63,2 4 1,-4 2 0,2 1 68,2 0 1,1 1-1,4 4 17,2 5 0,-1 2 0,6 2 0,2 1 113,2-1 1,1 0-176,0 0 1,0 0 0,1 1-196,4-1 0,-3-5-5,2 1 0,4-7 0,2 2-333,2-4 0,4-1 271,3 0 1,-3 0 0,3 0-1,-3 0-14,-2 0 0,0-1 134,0-4 0,0 3 1,-1-4-1,-2 1 110,-1 1 1,-7-3 262,2 3-92,2 2-229,-5-4-2,4 6 98,-12 0 1,3 0 0,-7 0-15,-1 0 0,3 0 128,-1 0 0,4 1 488,-4 4-522,6-3 1,-4 10 0,7-2 183,0 2 0,5 3-205,0-1 1,6 2 0,-2 1 0,5 3 8,5 3 1,-1 0-1,4 7-70,-2 3 1,4-1-1,-5 4-127,-2-1 1,-1 3 23,-2-5 0,-1 0 1,-3-4-1,-6-1-16,-2 1 1,-10-6 35,-6 1 1,-7-7 0,-9 2-1,-3-3 164,-5-2 1,-4-6 0,-6-3-299,-4-3 1,-2-4 0,1-4-351,0-8 0,3-1 0,-2-5-57,4-1 496,10 5 0,-3-10 0,5 3 0</inkml:trace>
  <inkml:trace contextRef="#ctx0" brushRef="#br0" timeOffset="31">6669 1734 8008,'9'0'-793,"1"0"3081,1 0-1641,-5 0 0,-1 0 0,-10 0-395,-5 0 1,-7 0-1,-4 0-76,-1 0 0,-3 0 0,-6 0-245,-3 0 1,1 7 0,5 2-600,-1 4 668,1 1 0,-1 0 0,1 0 0</inkml:trace>
  <inkml:trace contextRef="#ctx0" brushRef="#br0" timeOffset="32">6910 1592 7982,'0'-8'1805,"5"4"-1625,0 8 1,6 6 0,-2 7 0,4 5-81,1 5 0,0-2 1,1 9-284,-1-4 0,0-2 0,0-1 11,0-3 0,-1 1 1,-2-6-1,-3-2-244,-2-1 1,-1-7-103,-5 1 0,-1-2-438,-4 1 956,-3-2 0,-6-7 0,-1 0 0</inkml:trace>
  <inkml:trace contextRef="#ctx0" brushRef="#br0" timeOffset="33">6868 1635 8027,'14'-29'-32,"-5"6"1,2 1 238,5 1 1,-2-3 0,7 5 62,-1 2 1,-2 1-1,4 2 88,-2 0 1,-1 6-1,-3 3-223,3 4 1,-3 1 0,5 1 0,-3 4 62,1 4 0,0 6-226,-4 4 1,-1-2 0,-2 5-31,-2-1 1,-4-1 0,-6-2-40,0 1 0,0-1 0,0-2 0,-1 2-71,-4 1 1,-3-5 188,-6-5 0,0-1 0,-1 3 0,1-3 124,0-2-37,0 6 1,0-11-1,1 5 79,3 1 0,3-6 79,2 4 1,5-2 145,0 2 0,6-2-229,8 7 1,7-6 0,1 6 0,2-1-61,-1-1 1,1 5 0,4-4-58,1 4 1,-1 1-1,1 0-296,-1 1 0,-4-1-92,0 0 1,-7 0-1,2 0-1203,-3 1 1525,-2-1 0,-6-6 0,-2-2 0</inkml:trace>
  <inkml:trace contextRef="#ctx0" brushRef="#br0" timeOffset="34">7408 1763 8068,'9'-5'-525,"1"-1"924,1-2 1,2 5 0,1-2 0,2 3 265,3 2 0,-4 0-426,4 0 0,2 7 0,-2 2 0,-2 4-78,-1 1 0,-2-4 0,-1-1 1,-4 2 5,-4 2 1,-3 1-37,-2 0 1,-7-1 0,-4-4-31,-6-4 1,-1-3 0,-5-2 1,-3 0 0,4-2 0,0-1-220,2-2 0,1-6-479,5 2 1,6 1-1572,3-2 2167,3 1 0,15-6 0,3 1 0</inkml:trace>
  <inkml:trace contextRef="#ctx0" brushRef="#br0" timeOffset="35">7763 1763 8446,'10'-8'357,"-2"2"0,0 1 0,-1 0 208,5 2 0,0 1 0,4 2-205,3 0 1,-3 0 0,4 0 0,-1 2-315,0 3 0,0 3 0,-5 6-551,1 0 0,-3 0 1,-1 0-107,-1 1 0,-7-1 1,2 0-1,-4 0 611,-1 1 0,-12-8 0,-4 0 0</inkml:trace>
  <inkml:trace contextRef="#ctx0" brushRef="#br0" timeOffset="36">7763 1791 8067,'-8'-6'351,"5"-2"563,6 0-363,5 2-343,7 6 1,-6 1 0,-1 4-121,-2 5 0,-1 2 0,-5 4-286,0 3 1,0-3 0,0 4-1430,0 1 1627,0-5 0,-6 11 0,-2-5 0</inkml:trace>
  <inkml:trace contextRef="#ctx0" brushRef="#br0" timeOffset="37">8261 1791 7884,'14'0'333,"-4"-1"0,-2-4 770,-2-5 1,-1 3-517,-5-3-462,-7 7 0,-1-5 0,-6 5 1,0-2-76,0 2 0,4 1 0,1 4-92,-2 3 1,0 3 0,0 6 9,1 0 0,5 2 0,-3 1 0,2 4 0,3 1 1,1-3-9,2 5 0,0-7 1,0 2-1,2-3 31,3-2 1,-2-1 60,6-4 0,-4 2 0,5-6 1,1-2 81,1-1 1,-2-2-130,-1 0 1,-1-7 0,3-2 0,-3-4 14,-2-1 1,4 4-40,-5 1 1,4-1 0,-3-4 63,2 0 0,-3 1-53,5 4 0,-6 3 0,6 6-370,1 0 0,1 6 152,3 3 1,4 6-1,0 2 1,0 3-229,1 3 0,-4-6 0,3 2-252,-3-3 0,-4-2 706,-2 0 0,2 0 0,-4 1 0</inkml:trace>
  <inkml:trace contextRef="#ctx0" brushRef="#br0" timeOffset="38">8403 1379 8089,'-8'-21'330,"2"10"300,6-3 1,0 11-357,0 3 0,6 8 0,4 11-35,2 5 0,3 4 0,0 5-124,4 5 0,-1 5 0,4 3 1,0 3-111,0 1 1,-3-4-329,5 1 1,-7-3-1,2-2-183,-3-5 1,-7 1-1,-1-8 506,-1-3 0,-3-1 0,-4 2 0</inkml:trace>
  <inkml:trace contextRef="#ctx0" brushRef="#br0" timeOffset="39">8887 1763 7513,'-8'-2'-334,"3"-2"0,3 2 1,2-4-1</inkml:trace>
  <inkml:trace contextRef="#ctx0" brushRef="#br0" timeOffset="40">8872 1749 8106,'-8'-7'-840,"1"6"0,3-6 813,0 1 1,-3 5 0,4-6 416,-2 1 1,1 3-61,4-7 1,0 5 410,0-4 72,0 6-743,0-3 0,0 7 0,1 4 56,4 4 0,1 9 0,5 2-88,-1 2 0,-1-4 0,6 2 21,-1 1 1,-2-5 0,-1 3-8,-1-4 0,-1-2 0,6-2-110,-1-1 0,-2-6 0,0 4-221,-3-2 336,-6-1 44,3-5 1,-7-1-52,-4-4 0,-3-1 0,-6-5 31,0 1 1,0 2-1,-1-3 100,1 2 0,0 4 1,0-5 0,0 7-151,-1-2 1,1 4 0,0 1 26,0 0 1,4 6-1,1 4-2,-2 2 1,4 4 0,3 2 22,2 0 0,2 1 0,0-4 19,0-1 1,2 0 0,1 0-1,1 1 0,6-6 1,-4-1 18,2-2 0,-3-1 1,4-5-313,2 0 0,7 0 1,2-2-175,2-2 1,-3-4 0,4-6-166,-3-1 0,-1 1 1,-6 0-71,-4 0 1,-3-1-1,-7 1 604,-4 0 0,-3 0 0,-6 0 0</inkml:trace>
  <inkml:trace contextRef="#ctx0" brushRef="#br0" timeOffset="41">9782 1621 7988,'0'-15'42,"0"1"0,-1 0 319,-4 0 0,2 1 1,-7 2 219,-1 2 1,3 5-381,-1 0 1,6 4 0,-2 6 0,7 7-106,7 4 0,2 8-228,13-1 1,-1 4-1,6 2 1,-1 0-164,1-3 0,-1-3 170,1 0 0,-7-4 1,-3-6-1,-3-1-308,-2-3 376,-6 2 1,-5-10 5,-13 3 1,-1-4 200,-12-1 0,-6 0 0,-4-1 1,1-3 154,2 0 1,3-1-166,4 5 0,-2 0 0,6 0 27,1 0 0,2 0-117,2 0 0,2 6-14,2 4 0,4 2 1,7 3 130,4-1 1,3-2-70,6-2 1,0 1-1,2-6 1,2-2 179,1-2 1,6-1-206,-2 0 1,3-4 0,-1-3 0,-3-1-380,-1-3 0,-4-1-565,-7-2 0,-4-1 871,-6 1 0,0 0 0,0 0 0</inkml:trace>
  <inkml:trace contextRef="#ctx0" brushRef="#br0" timeOffset="42">10109 1862 8054,'14'-14'0,"1"0"690,-1 0 1,-1-1-186,-4 1 1,2-2-1,-6-1 1,-2-2 19,-1 2 0,-2 1-395,0 2 0,-2 1 0,-3 2-92,-4 2 0,-4 1-119,-1-2 1,0 4 0,1 7-1,2 4-72,2 5 0,5 7 0,0 4-68,2 1 1,2 1 0,2 4 190,2-3 0,4 3 0,6-5 53,1 0 1,0-1-1,3-7-7,1 0 0,5-5 0,-6-1 0,1-1-51,2-4 0,-5-2-628,3-1 1,-5-1 0,-3-4 662,-2-4 0,-5-4 0,2-1 0</inkml:trace>
  <inkml:trace contextRef="#ctx0" brushRef="#br0" timeOffset="43">10763 1407 8104,'-12'-1'220,"2"-4"-101,4 4 1,7 2 0,4 13 594,5 8 1,2 1 0,2 2-407,1 5 1,5 0 0,4 8 0,3 1-331,1 2 1,1-3-1,-1-1 1,-1-3-108,-3-2 1,-4-8 139,-6-5 0,1-5 0,-3-3 170,-2-2-38,-4-6 1,-6-3 0,0-11 0,-2-4 106,-2-4 1,1-7 0,-5 4-80,1 0 1,-2-3 0,3 6 63,-2 2 0,5-4-7,-2 2 0,5 2-163,5 7 1,2 4 0,9 7-178,3 4 1,-1 3 0,4 6-56,-2 1 0,5 3 1,-2 1 42,-1-1 1,0-2 0,-5-2 2,2 0 0,0-4 0,-5-3-25,1 0 0,-6-3 324,1-4 1,-7-6-1,0-5 1,-5-6 149,-2-7 0,-9-4-93,-1-6 0,-1 4 1,-5-6-1,-1-2-117,-2-4 0,1-4-214,-2 3 0,2 2 1,-2 3-962,5 5 1,3 9 1056,2 5 0,-6-3 0,-3 0 0</inkml:trace>
  <inkml:trace contextRef="#ctx0" brushRef="#br0" timeOffset="44">11446 1706 8027,'14'-8'227,"0"2"0,0 7 0,2 2-69,3 2 1,-3 9 0,3-1-92,-3 3 1,-2-3-1,-1 5-60,-4-2 1,-3-2 0,-6 1 52,0-1 1,-6-6 95,-3-3 0,-9-4 1,-2-2-1,-1-4-42,1-5 1,1 1-217,4-5 0,1 3 1,0-7-1,1 6 102,4 2 0,3 1 0,6-6 0</inkml:trace>
  <inkml:trace contextRef="#ctx0" brushRef="#br0" timeOffset="45">11574 1166 8135,'6'-8'428,"-3"-3"1,7 6 248,1 2 0,0 4 0,0 7 0,-3 8 88,-2 5 1,5 9-651,-1 8 1,-3 7 0,3 4 0,1 2-216,2 3 0,1-1 0,0 1 0,0-5-315,1-5 0,-3 0 35,-2-10 1,-4-3 0,-6-7 379,0-5 0,0-3 0,0-2 0</inkml:trace>
  <inkml:trace contextRef="#ctx0" brushRef="#br0" timeOffset="46">12185 1507 8082,'0'-14'87,"5"-2"0,0-1 0,-4-2 242,-4 1 1,0 2 0,-8 1 0,-3-3 417,-4-1 1,-7-4-377,1 4 1,-3-5 0,0 5 0,2 2 34,1 1 1,6 8-294,-6 3 0,6 4 0,1 2-16,6 4 0,0 9-54,6 10 0,7 4 0,7 5 1,5 5-58,5 3 1,-3 4 0,3 0-230,-3 3 1,-2-2-1,-1-8-218,-4-5 1,2 0 0,-6-3-324,-2-3 0,4-4 1,-3 1-1080,0-5 1863,-3-3 0,-1-2 0,0 0 0</inkml:trace>
  <inkml:trace contextRef="#ctx0" brushRef="#br0" timeOffset="47">12071 1734 8082,'15'-6'-26,"-1"-2"0,0-6 103,0 0 1,-6 4 236,-3 1 1,-4 4 0,-1-4 0,-1-1 456,-4 2 1,-4-4-503,-10 2 0,-5 4 0,-8 1 1,-4 3-1694,-5 2 1424,1 0 0,-9 7 0,7 1 0</inkml:trace>
  <inkml:trace contextRef="#ctx0" brushRef="#br0" timeOffset="48">12740 1166 8084,'9'0'468,"-1"1"0,0 4 453,0 5 0,-4 4-589,6 5 0,-2 4 0,3 11 0,-2 2-234,2 0 0,2 12 0,1-3 0,0 6-546,1 1 1,4-1-1,0 2 1,-2-2-923,-1-2 1,-2-6 178,0-6 1191,-6-11 0,5 7 0,-5-11 0</inkml:trace>
  <inkml:trace contextRef="#ctx0" brushRef="#br0" timeOffset="49">13038 1820 8084,'14'0'-727,"5"0"581,0 0 1,0-2-1,-5-3 609,1-4 0,-1-4 346,0-1 1,-4 0-1,-3 0 1,1-1 192,0 1 1,-5-2-942,2-3 0,-3 4 1,-2-6-1,0 2 99,0 0 1,0-4-46,0 4 1,0 0-1,0 4-389,0 1 0,-2 6 72,-3 4 0,2 2 0,-5 5 13,2 7 0,0 1 1,3 12 162,-2 3 0,0 2 0,5 4 49,0 1 0,0 5 0,0-4-1,0 3 0,2-7 1,2 0 30,6-5 1,3-8-1,2 2-106,4-3 1,-3-3-1,5-2-178,-1-2 1,-4-5 0,3 0-435,-3-2 1,-2-7-1,-1-3 665,-4-4 0,4 1 0,-5-10 0</inkml:trace>
  <inkml:trace contextRef="#ctx0" brushRef="#br0" timeOffset="50">13507 1592 8064,'0'-14'111,"-1"5"1,-4 1 372,-5 1 1,3 3-1,-3 4-9,-1 0 1,3 1-262,-1 4 0,-1 4 0,-2 10 0,1 5-23,1 3 0,7 1 0,-2 2 0,5 2-27,5 1 0,3-1 0,6-9-189,0-4 1,5 2-1,0-4-267,-2-4 1,6 0-1,0-9-18,4-1 0,-5-1 0,-1-2-440,-1 0 750,-4-6 0,5-9 0,-7-7 0</inkml:trace>
  <inkml:trace contextRef="#ctx0" brushRef="#br0" timeOffset="51">13678 1564 8118,'-5'-10'-345,"0"1"0,1-1 0,-1 1 1107,0-1 0,0 6 0,5-6 905,0-1-654,0 5-871,0 0 1,0 7-1,0 4 1,0 6-89,0 6 0,0 5 46,0 7 0,2-1 0,1 1 0,2-1-119,-2 1 1,0-3-1,0 0-340,2-3 1,1-5-1,-1 1-317,5-4 1,-2 0-1,1-1-273,2 0 0,2 0 1,1-1-233,0-4 1181,0 4 0,7-5 0,1 6 0</inkml:trace>
  <inkml:trace contextRef="#ctx0" brushRef="#br0" timeOffset="52">13891 1649 8118,'-16'-9'304,"-3"-1"0,-4 1 261,-4 1 0,-8-5 0,-3 5-538,-3 0 0,-2 2 0,2 8-27,3 2 0,4 4 0,5 6 0</inkml:trace>
  <inkml:trace contextRef="#ctx0" brushRef="#br0" timeOffset="53">13891 1649 7963,'8'2'0,"-2"2"332,1 6 0,-4 7 1,6 4-1,2 1-272,2 3 1,1 0-1,0 1-198,1-3 0,-3-5 0,-1 1 115,-1-3 1,-5-7 641,4 1-532,-6-7 1,4-3 0,-7-10 146,0-2 0,0-3 0,0 0 85,0-4 1,0 3-1,0-3 1,0 1 148,0 0 1,1 6-340,4-2 1,3 10 0,8-1-1,1 3-275,2 2 1,6 7-93,-1 2 1,3 5 0,1 4-1,-1 1-856,-3-2 1,-4-1-607,-6-2 1700,1-6 0,-1 4 0,0-4 0</inkml:trace>
  <inkml:trace contextRef="#ctx0" brushRef="#br0" timeOffset="54">14332 1678 8809,'8'6'275,"4"2"0,-4 6 1,2 0 63,-1 0 0,-1 1-343,2-1 198,2-6 1,-9 3 600,7-6-515,-7-1 0,3-12 1,-6-4-17,0-6 0,-1-7 0,-2 3 1,-2-2 256,2 1 0,1 0-320,2 0 1,3-4 0,5 5 0,8 1-255,5 7 0,4 1-144,8 9 0,2-1 0,4 5 0,-2 0-684,-3 0 0,-2 6-445,-8 4 1,-4 4 1325,-6 5 0,1-3 0,-1 4 0</inkml:trace>
  <inkml:trace contextRef="#ctx0" brushRef="#br0" timeOffset="55">14716 1862 8163,'14'-14'1412,"0"0"-859,0 0 0,1-1-224,-1 1 1,0 0 0,0 0 0,-1-2 117,-4-3 0,3 3-343,-8-3 1,3 2 0,-4 0 0,1-2-18,0 1 0,-8 2-48,0 2 1,-7 5 0,1 1-518,-2 2 0,-3 1 328,1 5 1,0 8 0,0 4 0,1 7-63,4 3 1,2 4 316,7 7 0,0-2 0,2 6 1,3-1 173,4 0 0,5-6 0,4-1 47,1-9 0,1-4 0,-2-3 175,0-4 0,6-2-629,-5-7 0,0-2 0,-5-3 0,-1-4-717,-4-4 1,-1-3 844,-3-3 0,3-3 0,6-6 0</inkml:trace>
  <inkml:trace contextRef="#ctx0" brushRef="#br0" timeOffset="56">15683 1621 7941,'0'-10'146,"0"1"1,0-2 0,0-2 291,0-1 0,0 0 0,0-1 0,1 3 37,4 2 0,-2-2 1,7 4-1,1 0 124,1 3 1,9 4-507,2 1 1,6 3 0,4 5 0,3 7-79,1 6 1,4 1 0,-5 3-55,1-1 0,-3 0 1,-7 4-284,-3 1 0,-5-3 0,-8 0 1,-3-3-1482,-2 3 1803,-1 0 0,-12 3 0,0-1 0</inkml:trace>
  <inkml:trace contextRef="#ctx0" brushRef="#br0" timeOffset="57">15711 1521 7943,'-8'-14'0,"2"0"677,6 0 1,1 9-305,4 10 0,3 9 1,6 16-199,0 3 1,1 3 0,-1 5 0,0-1-196,0-2 0,-1-2-19,-4 2 1,-1 1 0,-4-5-661,0-3 699,1-7 0,-11 3 0,-2-5 0</inkml:trace>
  <inkml:trace contextRef="#ctx0" brushRef="#br0" timeOffset="58">16109 1592 7943,'35'0'304,"1"0"1,1 2 428,-4 3 0,-3 2-335,-2 8 0,1 5 0,-3 4 0,-2 3 216,-5 1 0,-5-1-429,-4-3 0,-4 1 0,-6-6 0,-1-3 135,-4-5 0,-5 0-182,-9-6 1,2-1 0,-7-4 0,-3 0 93,-4 0 0,1-1-377,-3-4 0,4-3 1,6-6-1,4 0-215,3-1 1,3 0-331,4-4 1,2 3 0,11-3-1,5 5 690,10 4 0,6-2 0,4 4 0</inkml:trace>
  <inkml:trace contextRef="#ctx0" brushRef="#br0" timeOffset="59">16408 1038 8053,'8'-14'1368,"0"7"-709,-4 7 1,-1 8 0,5 11 0,0 6 166,0 7 0,3 11-803,8 9 0,-2 5 1,7 4-1,3 6-481,5 2 0,-17-31 0,0 0-182,1 0 0,1 0 0,0 0 0,1 0 0,16 31 0,0-3 0,-3-6 640,-4-6 0,-2-5 0,4-6 0</inkml:trace>
  <inkml:trace contextRef="#ctx0" brushRef="#br0" timeOffset="60">16806 1479 8053,'-14'0'127,"-2"-2"0,-3-1 1,-5-2 419,-3 2 0,-7 1-586,-4 2 1,-2 2 0,1 3-1,2 4-1314,3 4 1353,-6 1 0,10 0 0,-5 0 0</inkml:trace>
  <inkml:trace contextRef="#ctx0" brushRef="#br0" timeOffset="61">16777 1791 8024,'16'0'284,"3"0"0,-3-1 0,4-2 0,-1-4 336,0-1 0,5-1 0,-5-5-146,-2-1 0,-1 1 0,-2-2-108,1-3 0,-3 4 0,-1-6-134,-1 1 1,-7 2-1,2-4 1,-4 2-39,-1 2 1,0 2-290,0 2 1,-6 2 0,-4 2-88,-2 5 0,-2 5 1,1 7 49,4 7 1,2 8 48,7 11 1,7 3 36,2 7 0,5 1 1,4 2-1,2 2-173,2-3 1,-4-8 20,1-9 0,1-1 0,-1-8 0,0-3-5,2-5 0,-6-5 0,4-7-301,-3-4 1,-3-5 72,-4-9 1,-1 4-1,-5-4 431,2 3 0,6-5 0,-3-1 0</inkml:trace>
  <inkml:trace contextRef="#ctx0" brushRef="#br0" timeOffset="62">17417 1564 8092,'0'-14'155,"-5"-1"1,-1 3 356,-2 2 1,-1 2 0,-5 5-362,-1-2 1,1 1-1,-2 5 1,-1 2 1,-2 2 0,-2 6-75,2-1 0,4 2 0,-4 3 0,4-1 3,6 0 0,-2 0-66,6 0 0,0 1 1,7-1-1,3 0 1,6 2 111,6 3 1,10-2-230,6 7 0,7 0 87,-2 4 0,7 0 1,3-1-1,-4-1 1,-3-4 241,-3-2 1,-8-1 103,-1-5 0,-7-4 368,-8-1 1,-6-4-354,-3 5 1,-5-6 0,-7 4 0,-9-1-119,-10-4 0,-4-2-1099,-8-1 0,4 0 0,-2 0 0,0 0 871,-1 0 0,6 7 0,-4 1 0</inkml:trace>
  <inkml:trace contextRef="#ctx0" brushRef="#br0" timeOffset="63">17588 2175 8087,'0'-9'-514,"0"-1"876,0 7 12,0-3-144,0 6 1,-7 0 24,-2 0 0,-4 0-161,-1 0 1,0 0-1,0 0-43,-1 0 0,1 0 1,0 0-114,0 0 0,0 0 0,-1 0-22,1 0 1,0 0-1,-2 0-6,-3 0 0,3 0 1,-4 0 190,-1 0 1,4 0-88,-7 0 1,5 0 0,-4-2 0,-1-1 36,2-2 0,-5 0 13,3 5 0,-3-4 1,-1-1-1,1 2 5,3 1 1,-2-2-7,2-1 0,-3 0 0,-1 5 15,-1 0 1,5 0-1,1 0-16,-3 0 0,1 0 0,0 0-6,1 0 1,5 0 0,-4 0-14,-3 0 1,-1 0 0,-1 0 30,0 0 1,-1 0-1,-1 0 41,-3 0 1,-3 0 33,-7 0 1,2 0 0,0 0-1,1 0 113,1 0 1,-5 0-190,6 0 0,-2 0 0,1 0-28,1 0 1,5 0 0,-4 0-33,2 0 0,-4 5 1,1 0-41,-3-2 0,0-2 1,1-1-13,3 0 0,-1 0 2,-5 0 1,5 0 0,2 0 0,-1 0 48,1 0 0,4 5 4,-1 0 0,-1-1 0,0-4 0,3 0 27,1 0 0,-3 5-2,-1 0 1,0 0 0,2-5-18,-1 0 1,-2 0 0,4 1-84,-3 4 1,1-3 0,5 2 15,-1-2 1,2-2 0,2 0-23,1 0 1,1 5 0,-6-1 49,1 0 1,4-3-1,0-1 20,-1 0 0,-6 0-67,-3 0 0,1 5 0,5 0 0,-1-2-21,1-2 0,0-1 76,-1 0 1,-4 0 0,1 0 0,2 0-17,0 0 1,7 0 28,-6 0 1,1 0 0,6 0 0,-2 0 11,0 0 1,5 0-10,-4 0 1,-1 5-1,-3 0 49,3-2 0,-3-1 1,5-2 23,0 0 1,-9 0 0,4 0-17,2 0 1,-4 0-1,5 0 129,-2 0 1,-3-5-186,1 0 0,-1 0 1,1 5-1,-1 0-5,1 0 0,4 0-13,1 0 0,-1 0 1,-5 0 16,1 0 1,0 0 0,-1 0 23,1 0 1,4 0 0,0 0-30,-1 0 0,-2 0 1,-1 0 16,-1 0 1,1 0-89,-1 0 1,1 0 0,0 0 0,-1 0-11,1 0 0,2 0 66,-2 0 0,3 0 1,-7 0-1,5 0 108,3 0 0,2 0-97,-1 0 1,-3 0 0,6 0 23,-2 0 0,3 0 0,-3 0-6,1 0 0,-4 0-89,1 0 1,2 5 0,-2 0-1,-1-2-76,-2-1 0,-1-2 129,-1 0 1,1 0 0,-1 0-1,1 1-30,0 4 1,4-4 62,0 4 1,1-3 0,-6-2-29,1 0 0,4 0 0,0 1 99,-1 4 0,0-3 0,-1 2 148,3-2 1,-1-2 0,-4 0-43,-1 0 1,5 0-210,1 0 1,1 0 0,-4 0 0,3 0-77,-3 0 0,1 2 50,1 2 1,-2-2 0,2 3-1,-3-4 62,-1-1 1,-2 0 7,-4 0 0,4 0 1,-3 0 187,3 0 1,-3 0-1,1 0 76,6 0 1,-3-1-1,5-3-132,-2 0 0,-1-1 0,1 5-95,3 0 0,-1 0-154,-4 0 0,4 0 1,-1 0-1,-2 0-165,0 0 0,-9 5 183,7-1 0,-2 1 1,2-3-1,-1 1 161,-3 2 1,3-1-76,-3-4 1,3 0-1,1 0 1,1 2 140,-1 3 1,1-4-116,0 4 0,-1-3 0,1-2-14,-1 0 1,1 0-1,-1 0-41,1 0 1,0 4-1,-1 1 14,1-2 1,-6-1 0,1-2-21,2 0 1,1 0 9,1 0 0,1 0 0,-2 0 0,-2 0 21,-1 0 0,0 0-88,4 0 0,-1 0 1,-1 0-1,-4 0-163,-1 0 1,4 5 133,-1-1 1,-2 1-1,2-3 61,1 2 0,2-2 1,2 3 53,0-4 0,4 1 68,0 3 0,0-4 0,-4 4 0,0-4 183,-1-1 1,1 0-1,-1 0-109,1 0 0,-1 0 1,1 0-15,0 0 0,-1 0-113,1 0 0,4 0 0,0 0 0,-1 0-58,-2 0 1,-1 0 25,-1 0 0,1 0 0,-1 0 0,-1 0-50,-3 0 0,3 0 69,-3 0 1,3 0 0,2 0 0,-1 0 4,1 0 1,-1 0 72,1 0 0,-1 0 0,1 0 0,0 0 133,-1 0 0,1 0-194,-1 0 0,1 0 1,-2 0-1,-2 0-128,-1 0 1,0 0 80,4 0 0,1 0 0,0 0-43,-1 0 0,-4 0 0,-2 0 28,-1 0 1,3 0-1,-4 2 1,3 1 72,2 2 1,-3 0-31,2-5 0,-5 0 1,5 0 169,1 0 1,9 0 0,2 0-96,1 0 0,2 0 1,-4 0 62,2 0 0,1-2 1,4-1-154,1-2 0,-5 0 0,-1 5 37,-2 0 0,3 0 1,-4 0-4,3 0 0,-4-4 19,5-1 1,0 0 0,5 5 43,0 0 1,0-4-3,-1-1 0,1 0-199,0 5 1,-2 0-1,-1 0 56,-2 0 1,0 0-1,3 0 42,-3 0 0,3 0 37,-3 0 0,4 0 1,0 0-1,1 0 39,0 0 122,0 0 0,0 0-92,-1 0 1,1 0-34,0 0 0,0 0 0,-1 0 31,1 0 1,0 0-111,0 0 0,0 0-201,-1 0 0,6 0-1208,-1 0 82,7 0 183,-3 0 165,6 0-922,0 0 1684,6 0 236,2 0 0,6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45:57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20858 16591 7759,'6'-8'175,"-4"-5"1,3 4 0,-4-4 0,-2-1 0,-3-1 0,-2 1 0,-2 0 0,-3 1 0,-2 2-1,-1 3 1,0 2 0,0 1 0,-2 1 0,-3-1 0,-5 2 0,-3 3 0,-1 4 0,1 6 417,3 3 0,-2 1 0,2 0 0,-3 2 1,0 1-1,2 4-397,1 1 1,1 0 0,-6 3-1,1-1-139,-1 1 1,6 2 0,0 2-125,3-1 0,-1-1 0,4-2 1,-2-1-50,2 1 1,1 3 0,2 4-110,-1 1 0,6 2 0,1-3 80,2 1 0,1 5 0,5-4 0,0 1 84,0 0 1,0-2 0,0-4 166,0-1 0,0-4 1,0-2 122,0-2 1,2-1-130,2-5 1,1-1-1,9-2 97,7-1 0,6-2 0,4 1-109,2-4 1,5-2 0,-4 0 18,-3 2 1,2-2 0,-1-8 10,-1-4 1,-8-4 0,5-1-91,-1 0 1,-2-1 0,0 0-1,-2-3-152,-3-1 1,4 0 56,-5 5 1,-2-5-1,-6 0 1,-1 2-115,1 1 1,-5 2 49,-1 0 0,-4-1 1,-1 1-1,-3 0-171,-6 0 0,2 3 253,-12-3 0,5 7 0,-9-7 0,-1 3-15,2 3 0,1 2 0,7 6-78,0 0 1,0 0-6,-1 0 34,7 0 1,4 1 74,8 4 1,4-3 0,8 4 50,3 0 0,-3-4 0,4 3 111,1-4 0,3-2 1,7-3-1,2-2 29,-1-2 0,0-1-243,1-6 0,-10 6 1,1 0-1,-6-1-1369,-4 2-1879,0-4 3338,-6 10 0,4-4 0,-4 6 0</inkml:trace>
  <inkml:trace contextRef="#ctx0" brushRef="#br0" timeOffset="1">21242 17202 7759,'0'-10'-908,"0"1"1613,0-2 0,0 3-440,0-2 1,0 6 0,0-6 79,0-1 1,0 3-103,0-1 0,-2 1 0,-3-3-41,-4 1 1,1 7 0,-1-2-76,-2 4 1,-7 1 0,-1 0-77,2 0 1,-5 1 0,-2 4-40,-3 5 1,0-2-1,2 1-1,1 2 0,4 7 0,-2 2-85,3 2 0,12 0 0,-4 4 46,3-3 0,7 1 0,-4 4-80,4 1 0,1 1 0,1 0 56,4-2 1,3 4 0,4-10 137,-2 0 0,2 3 0,-2-6-3,3-1 1,-1-3 0,-1-2 140,-1-3 1,-1-4 0,5-6 20,1 0 1,-1 0 0,-1-2-38,-4-2 1,4-4-1,-5-8 58,-1-3 0,6-3 0,-5-7-24,0 1 1,5 0 0,-4-1-146,4 1 1,1-5 0,0 1-88,0 5 1,1 0 0,-3 8-89,-2 2 1,2 7 0,-2 4 141,2 0 0,-2 4 0,-1-1-71,2 6 0,2 5 0,1 8-174,0 3 1,1-3 0,1 4-122,2 1 0,0-4 1,4 5-347,-2-1 0,-2-2 1,-5-5-439,1 0 1,-3-4-1437,8-1 2522,-3-6 0,4-9 0,2-10 0</inkml:trace>
  <inkml:trace contextRef="#ctx0" brushRef="#br0" timeOffset="2">21526 16548 7973,'10'1'280,"-1"4"0,2 5 155,2 2 0,-2 9 1,1 4-126,4 7 1,2 6 0,-4 7-152,0 3 0,2 7 0,0-1-154,-2 1 1,8 10 0,-8-8-446,2 1 0,-5-6 0,-1-4 0,1-6-324,1-4 1,1-8 0,-2-8 428,-2-1 0,-5-7 0,2-6 335,0-2 0,-4-1 0,4-5 0</inkml:trace>
  <inkml:trace contextRef="#ctx0" brushRef="#br0" timeOffset="3">21796 17188 7759,'0'-15'50,"0"6"1,-1-1 253,-4-1 0,-3 0-20,-6 2 1,0-2-1,-2 6-105,-3 2 0,-5 1 1,-6 4-223,2 3 1,-10 3 0,5 6-371,-7 0 413,4-6 0,7 11 0,9-3 0</inkml:trace>
  <inkml:trace contextRef="#ctx0" brushRef="#br0" timeOffset="4">21910 17259 7759,'28'0'151,"-4"-2"1,-2-1 349,-1-2 0,4-6 0,0 2-21,7-4 1,3-3-1,3-1 1,-4-4-15,1-1 0,-10-1 1,2-6-264,-5 1 1,-3 4 0,-6 0-204,-4-1 1,-2 5 0,-7 1 2,0 3 1,-7 3 0,-2 4-105,-4 4 0,-7 3 0,-4 2-108,-3 0 1,-8 7 0,-2 4 65,-5 6 1,6 5-1,5 7 113,5-1 0,6 5 1,7 2 63,4 1 1,2-3 0,7 4 7,0-2 0,11-2 0,5-6 10,5-4 1,2 3-1,7-7-185,4-2 0,-4-3 0,3-4-373,-3-6 0,-2-2 0,-1-2-392,-3 0 0,-1-6 0,-7-4 898,-3-3 0,4-7 0,5-2 0</inkml:trace>
  <inkml:trace contextRef="#ctx0" brushRef="#br0" timeOffset="5">23502 17287 7759,'-14'0'259,"5"-6"1,-1-4 0,-2-2-1,-4-4 459,-3-3-448,6 3 0,1-11 1,2 4 147,-3-4 1,6-2 0,2 1-164,3-1 0,2 1 0,0 0-89,0-1 1,2 5 0,3 2 0,6 2-136,6 2 1,0 7-1,7 4-134,1 0 0,2 4 0,2 6-50,-1 2 1,5 11 0,0-2-107,-1 2 0,-7 1 0,-3 0-101,-1 2 1,-2 0 0,-5-4-17,0-1 0,-6-5 434,-3 1 0,-3-9 140,-2-1 1,0-6 0,-2-8 30,-3 0 0,-1-1 0,-4 1-64,6 0 0,-3 0 0,3 0 62,0-1 0,3 1 1,2 0-30,4 0 0,3-1 1,6 1-120,1 0 0,5 6 1,4 3-139,3 4 0,-4 1 0,1 3-215,1 6 0,1 1 1,-1 10-38,-1 1 1,-6 1 0,5 7-539,-3-1 1,-1 0 0,-5 1-274,1-1 1122,-1 1 0,6-7 0,2-2 0</inkml:trace>
  <inkml:trace contextRef="#ctx0" brushRef="#br0" timeOffset="6">24156 17003 7759,'7'-14'118,"1"-1"1,6 3 140,0 2 0,7-2 0,1 2 76,0-2 0,6 4 0,-1 3-58,5 3 1,1 4-1,-5 3 1,-1 6 18,-3 6 1,-4 5-1,-5 7-144,-1-1 1,-6 5 0,-4 0-29,-2-1 0,-4-8 1,-4-5-48,-8-4 0,-7-7 0,-7-3 22,0-3 1,-1-4 0,1-4-25,-1-8 1,6-7-1,0-7-108,3-1 0,2 1 1,9-1-367,4 1 1,4-1 0,2 1-765,4 0 1,3-1 1162,6 1 0,13-1 0,3 1 0</inkml:trace>
  <inkml:trace contextRef="#ctx0" brushRef="#br0" timeOffset="7">24626 16477 7817,'6'-14'312,"-5"6"1,7 3 283,-3 10 1,3 9-1,6 10-325,0 2 0,7 4 1,3 4-488,3 4 1,1 1 0,0 1 34,1-3 0,-2-5 0,-2 0 0,-3-7 23,-1-6 0,-2-3 0,-5-4 345,0-2 298,-6 2 1,-2-12-224,-6 0 0,-6-1 0,-4-7 20,-2 2 0,-7-4 1,-3 5-183,-5 2 1,2 2-1,-9 2-30,4 4 0,2 3 0,0 6 16,-1 0 0,2 2 0,4 3-13,4 5 1,8-2 0,3 2 22,1 1 0,4 2 1,8 0 36,4-4 0,4 3 1,3-8 70,3 0 0,3-7 0,6-3-223,1-2 1,-1-1-1,2-7-357,3-2 0,-3-9 0,2-8-391,-7-1 0,1-1 0,-9-6 75,-4 1 0,-1-5 692,-7-1 0,6 1 0,-3 5 0</inkml:trace>
  <inkml:trace contextRef="#ctx0" brushRef="#br0" timeOffset="8">25066 16989 7871,'15'0'131,"-1"0"0,0 0 329,0 0 1,0 0-1,2-2-168,3-3 0,2 2 0,2-5 0,-2 0-72,-1 0 0,-4 1 1,5-5-140,-1 3 0,-4-2 0,2-6-31,-7-2 1,1-5-1,-2 3 54,2-1 0,-2 2 0,-2-7-159,-2-3 0,-1-2 0,-5 4 36,0-1 0,-7 6 0,-2 1-56,-4 1 0,-1 4 0,0 7-3,0 5 1,-1 4-1,3 4 143,2 7 0,-1 5 1,7 14 49,0-1 0,3 7 1,1 3 97,0 3 0,6 0 1,2-1-38,0-3 0,9-5 1,-2 0-179,0-7 0,7 0 1,2-7-148,3-6 1,6 1-1,0-8-23,-1-2 0,3-3 1,-2-5-346,-2-5 0,-1-7 1,-1-2-175,-1 2 0,-4-4 0,-2 1 691,-1-2 0,10-8 0,-1-7 0</inkml:trace>
  <inkml:trace contextRef="#ctx0" brushRef="#br0" timeOffset="9">25649 15851 7949,'13'2'1315,"-4"3"-808,-2 3 1,-1 9-207,3 7 0,6 2 0,2 16 0,5 6-106,5 11 0,-2 3 0,-8-24 0,-1 3-159,0 0 0,-1 0 1,7 33-1,-12-33 0,-1 0-208,6 38 1,4-8 0,0 2-206,-1-5 0,-7-10 1,-3 1-1011,-2-6 0,-1-7 1387,-5 1 0,6-2 0,2-3 0</inkml:trace>
  <inkml:trace contextRef="#ctx0" brushRef="#br0" timeOffset="10">20076 18240 7741,'0'14'1404,"0"2"-905,0 3 1,0-2-1,0 8-251,0 5 1,8 0 0,4 7-196,6-3 0,1 4 0,-5-5 0,0-1-526,0-2 1,1-3-1,-3-3-350,-2-5 1,1-8 822,-6-2 0,6-12 0,-3 1 0</inkml:trace>
  <inkml:trace contextRef="#ctx0" brushRef="#br0" timeOffset="11">19891 18211 7777,'8'-22'128,"5"3"100,4 3 1,8-3 0,1 0 283,5 2 0,7 1 1,8 2-188,1 0 0,9 1 0,-3 4 0,4 4-153,-2 3 0,-2 2 0,-1 2-104,-5 3 0,-4-1 0,-7 9-47,-8 3 0,-2 1 0,-10-1-115,-4 3 1,-7-2 0,-2 6-11,-6-3 1,-11 4 0,-10-4 69,-3 2 1,-6-4 0,-2 1 23,-1-3 1,-2-2-1,-3-2-65,3-2 0,3 1 0,8-6 157,4-2 0,-1 0 0,8 0 386,4 2-25,1 0 1,4-5 0,9 1-33,10 4 1,9-3-1,9 4-247,3 0 1,-1-3-1,6 5 25,1-1 1,2 4-1,2-4-144,0 1 0,4 5 1,-1-4-70,-5 4 1,-3 1-1,-7 1-84,2-1 1,-6 5 0,-8 0 115,-3-2 0,-8 4 1,-5-2 13,-6-2 0,-13 3 0,-12-1 110,-9-1 0,-5-2 1,-6-2-95,-4 0 1,-3-4 0,0-3-152,3 0 1,-4-3-1,6-4-626,-1 0 1,7-4 0,8-3-397,1 0 1,3-3 1134,9-4 0,2-7 0,7-1 0</inkml:trace>
  <inkml:trace contextRef="#ctx0" brushRef="#br0" timeOffset="12">20915 18254 7777,'0'-14'89,"0"4"0,0 1 1,0-2 389,0-2 0,1-1 0,6 0 0,5 1 0,7 2 214,3 1 0,-1 3 1,6-5-382,3 3 0,3 6 1,2-2-1,6 4-77,5 1 0,3 6 0,-4 5-158,3 6 0,-1 1 1,-6 5-77,-3 3 0,2 5 0,-9 4-89,-4 1 0,-6-3 0,-12 5 2,-4 2 0,-5-1 0,-6 1 60,-9-2 0,-7-2 1,-11 2 14,-5-5 0,-3-4 0,-2-6-154,1-4 0,-7-5 0,-2-4 51,1-5 1,-6-4 0,6-4-33,-1-6 0,2-2 0,8-12 179,3 3 1,4-4 0,8 4-65,7-2 1,2 3-1,12-5-221,2-1 0,9 4 0,9 1-610,7-1 1,5 5-1,3-4 117,3-1 1,-2 7-1,6-2 384,-3 5 1,-2 8 0,-7-2 285,-1 4 0,-7 1 0,2 0 25,-3 0 509,-2 0 659,-6 0-427,-1 6 1,-6-3-1,4 7 16,4 1 0,4 1 0,1 2-428,0 1 0,2-1 1,3 2-393,5 3 1,3-4 0,1 4-370,1-3 0,4-2 0,2-1-425,1-3 0,-5-4 0,3-6 275,-4 0 0,-4 0 0,-2-2 632,-5-2 0,-9-4 0,-6-7 0,-2 1 0,-2 0 0,6-7 0,2-1 0</inkml:trace>
  <inkml:trace contextRef="#ctx0" brushRef="#br0" timeOffset="13">21896 18211 7777,'0'-14'225,"-2"1"1,-1 2 497,-2 2 1,2 6 0,6 0-396,2 6 1,6 6 0,-1 10-204,2 5 1,2 3-1,1 3-178,-1 3 1,0 3 0,0 7 0,1-2-465,-1-3 1,0 6 0,0-6-100,0-3 1,-4-1 0,-2-4-1356,-2-3 1971,-1-8 0,-5-5 0,-13-20 0,-3-10 0</inkml:trace>
  <inkml:trace contextRef="#ctx0" brushRef="#br0" timeOffset="14">21810 18240 7777,'0'-43'90,"0"0"1,4 2 260,5 3 1,2-1 0,14 6 35,5 1 0,5 7 0,9 3 79,4 1 0,7 7 0,5 6-111,-5 2 1,1 1 0,-7 7-27,1 2 1,-6 9 0,-1 8-175,-8 1 0,-5-3 1,-3 4-1,-5 3-21,-8 0 1,-6 1-77,-8-3 1,-13 3 0,-7-3 0,-10 1-51,-8-2 0,-9 0-95,-6-4 0,-8-8 0,-6 1 0,-2-4-649,-2-5 1,6-1 0,5-2-255,6 0 0,7 0 1,9 0 989,5 0 0,9 0 0,4 0 0</inkml:trace>
  <inkml:trace contextRef="#ctx0" brushRef="#br0" timeOffset="15">19322 17060 7777,'5'-10'64,"1"2"1,1 0 549,-1 1 1,4 2 355,-6-5-837,1 7 1,-7-3 0,-2 6 22,-6 0 0,-4 6 1,-5 4-173,-5 2 0,-10 1 0,-9-2-111,-8-2 1,-7-5 0,-5 0-544,-4-2 1,-4 3 669,10-1 0,12 1 0,8-5 0</inkml:trace>
  <inkml:trace contextRef="#ctx0" brushRef="#br0" timeOffset="16">19294 18154 7777,'6'-8'141,"-4"-4"1,1 4-1,-6 0 1266,-7 3 1,-9 4 0,-6 1-764,-6 0 1,-1 0 0,-6 1-586,-1 4 1,-3 5 0,0 8 0,-2 6-60,-4 3 0,4 8 0,-5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15:32:2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16507 14302 8030,'0'8'-406,"0"4"-519,0-2 925,0-4 0,0 7 0,0-5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15:32:24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26986 2644 8358,'41'-6'1731,"-10"-2"1,-2 3-2431,-20 10 1,-13 5 165,-11 13 1,-7 1 271,-11 4 1,-2 1-177,-3-1 1,-4-1 436,-1-3 0,0 3 0,-6-5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6T14:45:58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28109 299 8321,'-14'-29'-175,"-1"1"270,1 6 0,-2 1-414,-2 7 1,2 0 19,-3-1 1,0 6-502,5-1 800,-4 7 0,4-9 0,-8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0T15:32:24.536"/>
    </inkml:context>
    <inkml:brush xml:id="br0">
      <inkml:brushProperty name="height" value="0.053" units="cm"/>
      <inkml:brushProperty name="color" value="#FF0000"/>
    </inkml:brush>
  </inkml:definitions>
  <inkml:trace contextRef="#ctx0" brushRef="#br0">19337 2403 8229,'-10'-15'75,"1"1"0,-1 0 1,-4 0-1,1-1 563,4 1 0,-4 0 0,4 0-186,-4 0 1,-3-5 0,-1 0 0,-4 1 534,-1 3 0,5 0 0,-2 1-400,3 0 1,2 4-1,0 3-284,-1 0 1,8 4-102,2 8 1,11 4-148,8 10 0,7 5 1,9 7-1,3 4 0,5 3 130,3 6 1,2 1-1,-1 5-251,1-1 1,0-1-327,-1-6 1,-1 6 0,-3-1 0,-5-3-17,-3-4 0,-7-7 1,-4-8-326,-4-1 0,-7-2-932,-3 2 1,-3-9-1567,-2-5 2845,0-7 0,0-16 0,0-10 0</inkml:trace>
  <inkml:trace contextRef="#ctx0" brushRef="#br0" timeOffset="1">19692 2630 8229,'-2'-9'1424,"-2"-1"-901,2 7 0,-4-2 0,6 10 248,0 4 1,6 4-327,4 1 0,1 5 0,0 0-189,-2-1 1,1 2 0,4 1-1,-1-1 47,-4 1 1,-3-2-1,-6-5-79,0 0 1,-1-4-1,-4-3 1,-6 1 193,-6 0 0,-6-5 1,-5 2-76,0-3 1,-7-2-485,-3 0 1,-2 0 0,1 0 0,3-2-270,1-3 0,2-1 0,4-5-1180,1 2 1590,6 5 0,-5-15 0,5 4 0</inkml:trace>
  <inkml:trace contextRef="#ctx0" brushRef="#br0" timeOffset="2">17332 1834 7839,'-2'-14'698,"-2"-2"1,-8-1-1,-3-4 1,-6-1-1,1-3 1,-2-2 623,-1-2 0,6 1 0,-4-1-671,1 1 0,9 6-116,-3 3 1,9-2-339,0 2 0,5 7 0,7 7-241,7 4 1,6 4 0,7 5 0,-2 6-337,-1 2 0,-5 1 0,3 0-93,-1 2 0,-2 0 222,-5-5 0,-5-1 1,-1-2-1,-1-1 52,-4 1 421,-2-5 1,4-1 217,0-10 1,0-3 0,-5-6 198,0 0 1,0-1-304,0 1 0,1 0-165,4 0 1,3 6-262,6 3 1,2 4 0,1 1-136,2 0 0,5 0 0,-5 1 0,0 4-269,1 4 0,-4 9-460,3 1 0,-3 6 1,-2-1-1,-1 4 1,-2 4 953,-2 1 0,1 0 0,4-5 0</inkml:trace>
  <inkml:trace contextRef="#ctx0" brushRef="#br0" timeOffset="3">17972 1805 8114,'0'-28'581,"0"0"1,0-1 0,-2 2 0,-3 2 681,-4 1 1,-4 2-795,-1-1 0,3 0 0,-2 8 1,-2-1 136,-1 3 0,5 4-486,1-1 0,1 4 0,-4 8 1,2 2-27,2 6 0,1 7 1,-2 4-534,5 1 1,4 1-1,1 6 313,0-1 0,0 1-403,0-1 413,6-6 1,2 4-1,5-7 1,-2-2-68,-2-1 1,1-7 268,4 1 0,0-7-47,0 2 1,-4-5 585,-1-5 1,-6-3-299,2-6 1,-3-1-1,-2 1 1,0 0 0,0-2 547,0-3 1,0 4-558,0-4 0,1 4-310,4 6 1,3 3 0,8 6-44,3 0 1,-2 6-148,7 3 1,-5 1 0,3 2 0,0 4 0,-3 2-1519,-3 2 1,1-4 0,-7 3 748,2-3 0,-4-2-1745,-3 0 2696,-4-6 0,-1 5 0,0-5 0</inkml:trace>
  <inkml:trace contextRef="#ctx0" brushRef="#br0" timeOffset="4">18100 1706 8114,'14'0'64,"-5"0"1,1 0 207,1 0 1,1 0-1,3 0 1,1 2 196,2 2 1,-3-1-1,0 5 66,-3-1 0,-3 4 589,5-2-101,-6-2 0,3-3-588,-6-8 0,-2-4 0,-6-7 0,-3 0 225,-2-4 1,0-3 0,-2-7-360,6 1 0,2 1 1,2 2-160,0 1-216,6 0 1,9-3 0,8 4 284,4 4 0,2 3-927,-1 2 1,-4 6-1,-2 3-1572,-2 3 0,-1 4 410,-4 3 1878,-8 9 0,12 8 0,-3 7 0</inkml:trace>
  <inkml:trace contextRef="#ctx0" brushRef="#br0" timeOffset="5">18739 1550 8131,'0'-23'951,"0"5"-422,0 8 1,0 5-128,0 10 1,0 5-1,0 8-280,0 6 0,5 3 1,1 1-346,2 1 289,2-1 1,4 5-483,0 1 1,1-1 0,-1-6 46,0-4-352,0-2 721,0-7 0,1 0 0,-1 1 0</inkml:trace>
  <inkml:trace contextRef="#ctx0" brushRef="#br0" timeOffset="6">19010 1578 8131,'7'0'3568,"-7"6"-2664,-7-4-641,-8 11 0,-4-6 0,0 8 0,0-3 1,1-1 205,-1-1 1,0-1-336,4 6 0,1-6 0,2 0-70,2 3 0,4-5 0,6 3 0,1-1 141,4-1 1,5 5-38,8-4 1,3-1 0,4 2-12,-1 1 0,0-3 1,4 1-1,-1 1 0,-2-1-141,-1 1 0,-2-6 2,2 6 0,-4-5 0,-5 4-555,-1 2 1,0-5-1792,0-1 1,-4 2 2327,-1-3 0,1 7 0,4-3 0</inkml:trace>
  <inkml:trace contextRef="#ctx0" brushRef="#br0" timeOffset="7">19280 1834 8216,'14'-6'653,"6"-2"1,3-7 169,-1 1 1,3 0-1,-5 0 1,1-2 652,0-3 0,-2 2-1034,-5-7 0,-5 5 1,-1-5-1,-2 1-122,-2 1 1,-4-4 0,-4 7-288,0 2 0,-7 1 0,1 4 0,-2 2-32,-3 5 0,1 4-137,0 1 0,0 6 0,1 4 0,2 4-378,1 5 1,7-2 362,-1 7 0,2-1 0,2 6 0,0-1 48,0 1 1,6-1-1,4-1 78,2-3 0,4 1 93,3-6 0,-1 0 1,4-5-329,-2 0 1,4-4 0,-5-2-1,0-2-997,1-3 0,-4-1 0,3-2-251,-3 0 1508,-2 0 0,0-7 0,1 0 0</inkml:trace>
  <inkml:trace contextRef="#ctx0" brushRef="#br0" timeOffset="8">19806 1535 10562,'8'7'1483,"4"1"-890,-2 6 1,1 0 0,0 2 0,-2 1-74,2 2 0,7 6-691,1-1 1,1-2 0,-2 0 0,1-1-121,-2-4 1,-1-3 225,-2-4 1,0 1 124,0-6 1,-7-1-36,-7-4 0,-7 0 0,-7-1 1,0-2 275,0-2 1,-5-4-1,-2 4 344,-1 2 0,3 1-284,-4 2 1,5 0 0,-2 2-156,-1 2 1,5 4-1,-3 8 1,5 1 0,3 2-87,2-1 1,5 4-75,0 2 1,2-4 161,2-1 0,2-3 1,2-2-1,7 0 0,5-1 216,3-4 0,2-2-293,-2-7 0,-3 0 0,2-2-1278,-2-3 1,-8 2-1880,-3-6 0,-4-1 3026,-1-4 0,-6 0 0,-2 0 0</inkml:trace>
  <inkml:trace contextRef="#ctx0" brushRef="#br0" timeOffset="9">20730 1891 8321,'9'0'640,"1"0"-23,1 0 1,-3 1 0,1 4 0,1 5 0,-1 4-165,1 5 0,-6-3-582,6 3 0,-2 1 0,3-1 0,-3 0-1164,-2 1 0,0-4 1293,-1 3 0,-3-9 0,4-4 0</inkml:trace>
  <inkml:trace contextRef="#ctx0" brushRef="#br0" timeOffset="10">20616 1720 8321,'-8'-22'0,"2"2"0,6 5 2368,0 1-758,0 6-2133,6 2 1,-4 14 522,3 6 0,-4 0 0,-1 7 0</inkml:trace>
  <inkml:trace contextRef="#ctx0" brushRef="#br0" timeOffset="11">20858 1621 8316,'0'-15'3384,"0"1"-2933,0 13 1,5 4-123,-1 16 1,7 4-1,0 9 1,5 3-1,3 1 166,-1 4 0,4 1-1214,1 1 0,4 7 0,2 2 0,-1-1-2817,1-2 3536,-1-4 0,7-1 0,1-1 0</inkml:trace>
  <inkml:trace contextRef="#ctx0" brushRef="#br0" timeOffset="12">21213 2019 8017,'-14'-21'167,"-6"10"0,-4-3 376,-3 1 0,-3 7 0,-2 0 1,-2 1 260,-3 0 0,6 2-2628,-2 8 1824,3 3 0,-5 6 0,-2 0 0</inkml:trace>
  <inkml:trace contextRef="#ctx0" brushRef="#br0" timeOffset="13">21398 2218 8195,'6'-10'877,"4"2"-308,3 2 1,1-3 0,0 2 0,0 1 0,2-2 0,1 0 179,2-3 0,0-3 0,-4-3-500,-1-2 0,-6-2 0,-2 4-149,0-2 1,-4 0 0,3 5 0,-4-1-6,-1 1 0,-5 0-51,1 0 0,-7 6 1,1 1-90,-2 1 0,2 5 0,1-3 47,-2 8 0,4 5 0,2 10-40,4 5 1,1 3-1,0 1 1,1 0 67,4 1 1,3-1-95,6 1 0,1-7 1,-1-3-1,0-3-769,0-2 1,0-2 346,1-2 1,-6 1 0,1-6 485,1-2 0,8 5 0,3 0 0</inkml:trace>
  <inkml:trace contextRef="#ctx0" brushRef="#br0" timeOffset="14">21953 2275 8107,'0'-15'261,"-4"-4"1,-3-1-1,-8-1 1410,0 1 0,-1-5 1,2 2-672,-1 1 1,0-3-1,-1 5-573,2-3 1,-4 6 0,10-2-372,0 3 0,2 2 0,4 0-52,-2 0 0,2 4-103,-3 1 0,10 6 1,5-2-1,4 5 1,3 5-527,2 4 1,6 4 231,-1 1 1,-3 0 0,-2 0 0,-4-1 98,0-4 0,-3-1 1121,-2-3-589,2-3 0,-8-2 1,3-10 315,0-2 0,-2-4-190,-5-3 1,4 3 0,3-1-1,2 4 183,7 3 0,0 7 1,7-1-380,3 2 0,0 4 0,3 2 11,-1 6 0,1 2 0,-1 3-523,1-1 0,-7 5-259,-3 0 1,-3 8 0,-2 1-1,-2 8-3477,-2 5 4080,-4 8 0,0 2 0,2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DD1BB-153E-7942-B7F2-9A8F6637AE7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FAE8B-EB65-C74C-9D21-782E5259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7247F-1D9C-48A0-85A2-A7B22A8705AC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737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39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minutes to here.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 minutes to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/>
              <a:t>Measurement in another basis in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/>
              <a:t>One of the finalists (rainbow) has recently been succeffully broken (classical attack).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7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/>
              <a:t>Using superconducting qubits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7247F-1D9C-48A0-85A2-A7B22A8705AC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8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7247F-1D9C-48A0-85A2-A7B22A8705AC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63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7247F-1D9C-48A0-85A2-A7B22A8705AC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3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9658-08D9-8BB5-77F9-B7BC05110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94CAD-315B-F1CF-A596-FB17E1B1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E49A5-8877-4063-ABC6-48601D14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6977-7E7C-0AE7-617E-F7EF0135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7138-A6A3-C0A2-85F2-17AE112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9C9C-2B1C-DD7B-C23E-9FD7BE66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C1EE5-F9AB-D046-FBFF-0D9FE66B2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E755-CD5D-32DC-9E73-488DD733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F932-1344-DC0F-FE6A-0EB4137D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B63A-5185-084A-C470-707C87FA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DE21F-236C-F05F-B81C-031697A76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A559E-61B6-6B0D-DCA0-065491020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1C670-F5B7-5827-4BFF-E0F952EE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A68C-6B9B-9433-5C6B-77F94C38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196F-3C9C-C8C6-A21C-D003373D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001C-E45F-7336-F2D3-DE6712B2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EA87-CB17-2F36-8688-DD945239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67296-04CE-2113-F37E-FA238A5A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D1EA-3FD6-27A2-022B-FFC478C6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1E44-92BB-BE89-2725-800BEA0D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4082-7161-199F-4E86-3B6DA566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9A700-5126-F57E-8E67-F7F3EB459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DEAC-C2FF-611F-B627-5B3086DD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CC85-9C5D-CE98-A6D5-9EA5DEBE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05363-E12E-06C7-1933-D42818C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8D4D-C3FA-8EBB-288E-85B04FB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A445-81DC-EC7B-6694-5BD99E0C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9D7E5-87D6-2A08-A59D-57E93741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A822-6301-C662-EECB-B7299AA6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E2D85-ECFE-7898-96C8-90AD40C3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90BD1-2448-0F28-990C-45AC2611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2BC6-A95E-AB4D-0C6A-0D9C5706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2377-84DA-A8D0-2484-0FE0820D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62458-ED02-FAB1-0894-BCAFD1304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9E516-14CA-1ADF-283C-FD7E3230B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7A7DB-F5CE-55B8-C7C4-CD4DA8EE1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1179B-0882-FA1F-E630-F9688D91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6A779-CBE0-6BA5-DD98-55A76F8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E51C9-2351-7D99-635C-0F3ADB0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A294-1A5A-18B7-AD9E-A6CEBB47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DF65-F16C-0930-2A4E-E6A5E5BC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5057F-1F6A-9E03-8C4C-DA707AFB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3327-A3BB-E1A8-C1BE-8497294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24242-CB6F-052A-AF72-EFF17BB7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69001-069F-F07D-32C3-3417EEFD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D77BC-542E-51A3-22F5-1910E82C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6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4D78-2118-4FFF-52F1-923D482B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70CC-562A-C605-DEE2-BAB16EE3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0611F-5742-AE99-D92D-5F99F82B1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B986-2DCC-DC28-4B42-AA9DDB61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06EB8-4579-FD49-4B04-13CCDB1F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79FB-97B6-406A-1560-08A30D80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1A0F-71AC-F73A-E4BD-DBE8179A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ED74A-E14F-B148-20E0-48A5EBB2B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47B78-9990-E513-C887-EBED58329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86C18-6835-6C2C-7001-3669BF6B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626F9-B84A-AB2B-FC7E-72EDC918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F01C9-9B0B-89C1-6CCA-E2E78638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4D0FA-29FE-7999-A9B0-5B7BF076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EE602-125B-4EE8-72F2-30AEA2C5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9115C-ECC5-E412-6445-42E4AE4F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C947-BBF1-014B-08DB-4964663F1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CDF70-67D3-37FF-1C7E-D91AB07A0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earch.kudelskisecurity.com/2021/08/24/quantum-attack-resource-estimate-using-shors-algorithm-to-break-rsa-vs-dh-dsa-vs-ecc/" TargetMode="Externa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10.10377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customXml" Target="../ink/ink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70.png"/><Relationship Id="rId21" Type="http://schemas.openxmlformats.org/officeDocument/2006/relationships/image" Target="../media/image87.png"/><Relationship Id="rId7" Type="http://schemas.openxmlformats.org/officeDocument/2006/relationships/image" Target="../media/image74.png"/><Relationship Id="rId12" Type="http://schemas.openxmlformats.org/officeDocument/2006/relationships/image" Target="../media/image5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9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23" Type="http://schemas.openxmlformats.org/officeDocument/2006/relationships/customXml" Target="../ink/ink6.xml"/><Relationship Id="rId10" Type="http://schemas.openxmlformats.org/officeDocument/2006/relationships/image" Target="../media/image77.png"/><Relationship Id="rId19" Type="http://schemas.openxmlformats.org/officeDocument/2006/relationships/image" Target="../media/image85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0.png"/><Relationship Id="rId18" Type="http://schemas.openxmlformats.org/officeDocument/2006/relationships/image" Target="../media/image92.png"/><Relationship Id="rId3" Type="http://schemas.openxmlformats.org/officeDocument/2006/relationships/image" Target="../media/image70.png"/><Relationship Id="rId21" Type="http://schemas.openxmlformats.org/officeDocument/2006/relationships/image" Target="../media/image94.png"/><Relationship Id="rId7" Type="http://schemas.openxmlformats.org/officeDocument/2006/relationships/image" Target="../media/image74.png"/><Relationship Id="rId12" Type="http://schemas.openxmlformats.org/officeDocument/2006/relationships/image" Target="../media/image5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1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19" Type="http://schemas.openxmlformats.org/officeDocument/2006/relationships/image" Target="../media/image9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customXml" Target="../ink/ink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tome.com/doku.php?id=bitcoin_mining_now" TargetMode="Externa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chalspacek.cz/prednasky/cracking-passwords-or-why-use-password_hash-phpce/brute-force" TargetMode="External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F3F9-57C8-A743-9E14-097CEB318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 to quantum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3BD66-B191-1141-A15A-51EE4BA02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38" y="4777379"/>
            <a:ext cx="10040439" cy="1915251"/>
          </a:xfrm>
        </p:spPr>
        <p:txBody>
          <a:bodyPr>
            <a:normAutofit lnSpcReduction="10000"/>
          </a:bodyPr>
          <a:lstStyle/>
          <a:p>
            <a:br>
              <a:rPr lang="en-US"/>
            </a:br>
            <a:endParaRPr lang="en-US"/>
          </a:p>
          <a:p>
            <a:pPr algn="ctr"/>
            <a:r>
              <a:rPr lang="en-US" sz="3800"/>
              <a:t>Or Sattath</a:t>
            </a:r>
          </a:p>
          <a:p>
            <a:r>
              <a:rPr lang="en-US" sz="3800"/>
              <a:t>Financial Cryptography and Data Security 2022</a:t>
            </a:r>
          </a:p>
          <a:p>
            <a:endParaRPr lang="en-US" sz="38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FA357-502C-6146-A166-8BE76453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69" y="4991511"/>
            <a:ext cx="3209908" cy="8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5743B0-083C-4442-A697-19E6633CC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07477"/>
              </p:ext>
            </p:extLst>
          </p:nvPr>
        </p:nvGraphicFramePr>
        <p:xfrm>
          <a:off x="185195" y="1778358"/>
          <a:ext cx="11759879" cy="100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10">
                  <a:extLst>
                    <a:ext uri="{9D8B030D-6E8A-4147-A177-3AD203B41FA5}">
                      <a16:colId xmlns:a16="http://schemas.microsoft.com/office/drawing/2014/main" val="1579898335"/>
                    </a:ext>
                  </a:extLst>
                </a:gridCol>
                <a:gridCol w="4676579">
                  <a:extLst>
                    <a:ext uri="{9D8B030D-6E8A-4147-A177-3AD203B41FA5}">
                      <a16:colId xmlns:a16="http://schemas.microsoft.com/office/drawing/2014/main" val="3377437204"/>
                    </a:ext>
                  </a:extLst>
                </a:gridCol>
                <a:gridCol w="4942390">
                  <a:extLst>
                    <a:ext uri="{9D8B030D-6E8A-4147-A177-3AD203B41FA5}">
                      <a16:colId xmlns:a16="http://schemas.microsoft.com/office/drawing/2014/main" val="3657164943"/>
                    </a:ext>
                  </a:extLst>
                </a:gridCol>
              </a:tblGrid>
              <a:tr h="5014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83204"/>
                  </a:ext>
                </a:extLst>
              </a:tr>
              <a:tr h="501463"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7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88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7392250"/>
                  </p:ext>
                </p:extLst>
              </p:nvPr>
            </p:nvGraphicFramePr>
            <p:xfrm>
              <a:off x="185195" y="1778358"/>
              <a:ext cx="11759879" cy="1510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7392250"/>
                  </p:ext>
                </p:extLst>
              </p:nvPr>
            </p:nvGraphicFramePr>
            <p:xfrm>
              <a:off x="185195" y="1778358"/>
              <a:ext cx="11759879" cy="1510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3012" r="-106120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974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5195" y="1778358"/>
              <a:ext cx="11759879" cy="1510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5195" y="1778358"/>
              <a:ext cx="11759879" cy="1510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3012" r="-106120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3012" r="-493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700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825779"/>
                  </p:ext>
                </p:extLst>
              </p:nvPr>
            </p:nvGraphicFramePr>
            <p:xfrm>
              <a:off x="185195" y="1778358"/>
              <a:ext cx="11759879" cy="215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825779"/>
                  </p:ext>
                </p:extLst>
              </p:nvPr>
            </p:nvGraphicFramePr>
            <p:xfrm>
              <a:off x="185195" y="1778358"/>
              <a:ext cx="11759879" cy="215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3012" r="-106120" b="-7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3012" r="-493" b="-7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714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5241484"/>
                  </p:ext>
                </p:extLst>
              </p:nvPr>
            </p:nvGraphicFramePr>
            <p:xfrm>
              <a:off x="185195" y="1778358"/>
              <a:ext cx="11759879" cy="215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5241484"/>
                  </p:ext>
                </p:extLst>
              </p:nvPr>
            </p:nvGraphicFramePr>
            <p:xfrm>
              <a:off x="185195" y="1778358"/>
              <a:ext cx="11759879" cy="215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3012" r="-106120" b="-7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3012" r="-493" b="-7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41905" r="-10612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850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5195" y="1778358"/>
              <a:ext cx="11759879" cy="215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5195" y="1778358"/>
              <a:ext cx="11759879" cy="215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3012" r="-106120" b="-7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3012" r="-493" b="-7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41905" r="-10612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41905" r="-493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186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7597977"/>
                  </p:ext>
                </p:extLst>
              </p:nvPr>
            </p:nvGraphicFramePr>
            <p:xfrm>
              <a:off x="185195" y="1778358"/>
              <a:ext cx="11759879" cy="2790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7597977"/>
                  </p:ext>
                </p:extLst>
              </p:nvPr>
            </p:nvGraphicFramePr>
            <p:xfrm>
              <a:off x="185195" y="1778358"/>
              <a:ext cx="11759879" cy="2790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2410" r="-106120" b="-136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2410" r="-493" b="-1367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38679" r="-106120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38679" r="-49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250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8713853"/>
                  </p:ext>
                </p:extLst>
              </p:nvPr>
            </p:nvGraphicFramePr>
            <p:xfrm>
              <a:off x="185195" y="1778358"/>
              <a:ext cx="11759879" cy="3158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8713853"/>
                  </p:ext>
                </p:extLst>
              </p:nvPr>
            </p:nvGraphicFramePr>
            <p:xfrm>
              <a:off x="185195" y="1778358"/>
              <a:ext cx="11759879" cy="3158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2410" r="-106120" b="-16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2410" r="-493" b="-164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40952" r="-10612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40952" r="-493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1007618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15663" r="-106120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403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5195" y="1778358"/>
              <a:ext cx="11759879" cy="3158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5195" y="1778358"/>
              <a:ext cx="11759879" cy="3158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2410" r="-106120" b="-16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2410" r="-493" b="-164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40952" r="-10612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40952" r="-493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1007618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15663" r="-106120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15663" r="-493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504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4165149"/>
                  </p:ext>
                </p:extLst>
              </p:nvPr>
            </p:nvGraphicFramePr>
            <p:xfrm>
              <a:off x="185195" y="1778358"/>
              <a:ext cx="11759879" cy="3659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4165149"/>
                  </p:ext>
                </p:extLst>
              </p:nvPr>
            </p:nvGraphicFramePr>
            <p:xfrm>
              <a:off x="185195" y="1778358"/>
              <a:ext cx="11759879" cy="3659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2410" r="-106120" b="-2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2410" r="-493" b="-214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38679" r="-106120" b="-2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38679" r="-493" b="-235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1007618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16265" r="-106120" b="-5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16265" r="-493" b="-5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698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03BA-4D84-CE48-BBAF-37C0BC7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quantum mechanics?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3BE3-A3F7-484C-A497-03A6F4E9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Quantum mechanics is the theory which best describes microscopic systems </a:t>
            </a:r>
          </a:p>
          <a:p>
            <a:r>
              <a:rPr lang="en-US" sz="2400"/>
              <a:t>Why should you care about the details of how microscopic systems behave? Can’t this be abstracted away?</a:t>
            </a:r>
          </a:p>
          <a:p>
            <a:r>
              <a:rPr lang="en-US" sz="2400"/>
              <a:t>No. Quantum mechanics fundamentally changes the notions of information and computation</a:t>
            </a: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3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0912101"/>
                  </p:ext>
                </p:extLst>
              </p:nvPr>
            </p:nvGraphicFramePr>
            <p:xfrm>
              <a:off x="185195" y="1778358"/>
              <a:ext cx="11759879" cy="3798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Linear transformations which map</a:t>
                          </a:r>
                          <a:r>
                            <a:rPr lang="en-US" baseline="0"/>
                            <a:t> distributions to distributions</a:t>
                          </a:r>
                          <a:r>
                            <a:rPr lang="en-US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×4</m:t>
                              </m:r>
                            </m:oMath>
                          </a14:m>
                          <a:r>
                            <a:rPr lang="en-US"/>
                            <a:t> stochastic matrices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br>
                            <a:rPr lang="en-US"/>
                          </a:b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0912101"/>
                  </p:ext>
                </p:extLst>
              </p:nvPr>
            </p:nvGraphicFramePr>
            <p:xfrm>
              <a:off x="185195" y="1778358"/>
              <a:ext cx="11759879" cy="3798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2410" r="-106120" b="-236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2410" r="-493" b="-236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40952" r="-106120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40952" r="-493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1007618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15663" r="-106120" b="-7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15663" r="-493" b="-7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499048" r="-10612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br>
                            <a:rPr lang="en-US"/>
                          </a:b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804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Probabilistic Bits vs. 2 Qubits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4199468"/>
                  </p:ext>
                </p:extLst>
              </p:nvPr>
            </p:nvGraphicFramePr>
            <p:xfrm>
              <a:off x="185195" y="1778358"/>
              <a:ext cx="11759879" cy="3798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1800"/>
                            <a:t> </a:t>
                          </a:r>
                          <a:r>
                            <a:rPr lang="en-US" sz="1800"/>
                            <a:t> 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=1, 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sub>
                                          </m:sSub>
                                        </m:e>
                                      </m:eqAr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/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/>
                            <a:t>0</a:t>
                          </a:r>
                          <a:r>
                            <a:rPr lang="en-US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Collapses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Linear transformations which map</a:t>
                          </a:r>
                          <a:r>
                            <a:rPr lang="en-US" baseline="0"/>
                            <a:t> distributions to distributions</a:t>
                          </a:r>
                          <a:r>
                            <a:rPr lang="en-US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×4</m:t>
                              </m:r>
                            </m:oMath>
                          </a14:m>
                          <a:r>
                            <a:rPr lang="en-US"/>
                            <a:t> stochastic matrices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Linear transformations which map 2 qubits to 2 qubits: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/>
                            <a:t>4 unitary</a:t>
                          </a:r>
                          <a:r>
                            <a:rPr lang="en-US" baseline="0"/>
                            <a:t> </a:t>
                          </a:r>
                          <a:r>
                            <a:rPr lang="en-US"/>
                            <a:t>matrices.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4199468"/>
                  </p:ext>
                </p:extLst>
              </p:nvPr>
            </p:nvGraphicFramePr>
            <p:xfrm>
              <a:off x="185195" y="1778358"/>
              <a:ext cx="11759879" cy="3798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0910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676579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942390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2 Bits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09269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52410" r="-106120" b="-236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52410" r="-493" b="-236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Measurement outcome for m.s.b.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40952" r="-106120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40952" r="-493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1007618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Post-measurement state for outcome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215663" r="-106120" b="-7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215663" r="-493" b="-7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33" t="-499048" r="-10612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01" t="-499048" r="-493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63C49F-A291-B64D-8148-3B23A0AACAA0}"/>
                  </a:ext>
                </a:extLst>
              </p14:cNvPr>
              <p14:cNvContentPartPr/>
              <p14:nvPr/>
            </p14:nvContentPartPr>
            <p14:xfrm>
              <a:off x="6751440" y="5706360"/>
              <a:ext cx="2615760" cy="1044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63C49F-A291-B64D-8148-3B23A0AACA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2080" y="5697000"/>
                <a:ext cx="2634480" cy="10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69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7459-48CC-AF4D-8341-3D27880A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Tensor products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68981-7140-B742-89A7-7E0385E011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Instead of thinking of 2 qubits as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/>
                  <a:t>, we can think of them as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/>
                  <a:t> form the orthogonal standard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States of the form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/>
                  <a:t> are called tensor product states.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en-US"/>
                  <a:t>, and therefore is a tensor product state.</a:t>
                </a:r>
              </a:p>
              <a:p>
                <a:r>
                  <a:rPr lang="en-US"/>
                  <a:t>States which are not tensor products are called entangled states.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68981-7140-B742-89A7-7E0385E011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D4D44F-9FE8-C942-B558-B81F2A6C131F}"/>
                  </a:ext>
                </a:extLst>
              </p14:cNvPr>
              <p14:cNvContentPartPr/>
              <p14:nvPr/>
            </p14:nvContentPartPr>
            <p14:xfrm>
              <a:off x="5942520" y="5148720"/>
              <a:ext cx="360" cy="2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D4D44F-9FE8-C942-B558-B81F2A6C13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3160" y="5139360"/>
                <a:ext cx="1908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867B-702F-FF4D-AA6B-9086BCFD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Cheat-sheet for tensor products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199E1-49D4-C846-806F-D44456089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/>
                  <a:t>Distributive: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b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/>
              </a:p>
              <a:p>
                <a:r>
                  <a:rPr lang="en-US" b="0"/>
                  <a:t>For vectors: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More generally,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199E1-49D4-C846-806F-D44456089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262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097A-83BE-5341-91BA-F842E4A8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Entangled states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2BAF-213E-5E40-B1E5-2BD972DF2E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5757" y="1905000"/>
                <a:ext cx="9178855" cy="4006222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Consider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(|0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|0⟩+|1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 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This is not a tensor product state (try to prove later!) </a:t>
                </a:r>
              </a:p>
              <a:p>
                <a:pPr marL="0" indent="0">
                  <a:buNone/>
                </a:pPr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2BAF-213E-5E40-B1E5-2BD972DF2E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5757" y="1905000"/>
                <a:ext cx="9178855" cy="4006222"/>
              </a:xfrm>
              <a:blipFill>
                <a:blip r:embed="rId2"/>
                <a:stretch>
                  <a:fillRect l="-1196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7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868E-804F-9C44-B2C9-0E1094C5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8126"/>
            <a:ext cx="8911687" cy="1280890"/>
          </a:xfrm>
        </p:spPr>
        <p:txBody>
          <a:bodyPr/>
          <a:lstStyle/>
          <a:p>
            <a:pPr algn="ctr"/>
            <a:r>
              <a:rPr lang="en-IL"/>
              <a:t>No-Cloning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40205-024A-5146-B89D-99667DAC7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337" y="1235245"/>
                <a:ext cx="12063663" cy="47163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L"/>
                  <a:t>Can arbitrary quantum states be copied?</a:t>
                </a:r>
              </a:p>
              <a:p>
                <a:pPr lvl="1"/>
                <a:r>
                  <a:rPr lang="en-IL"/>
                  <a:t>No!</a:t>
                </a:r>
              </a:p>
              <a:p>
                <a:r>
                  <a:rPr lang="en-IL"/>
                  <a:t>Theorem: The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⟩⊗|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⟩)=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⟩⊗|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IL"/>
                  <a:t> is not even linear, and therefore is not allowed in quantum mechanics.</a:t>
                </a:r>
              </a:p>
              <a:p>
                <a:r>
                  <a:rPr lang="en-IL">
                    <a:solidFill>
                      <a:srgbClr val="0070C0"/>
                    </a:solidFill>
                  </a:rPr>
                  <a:t>Proof:</a:t>
                </a:r>
                <a:r>
                  <a:rPr lang="en-IL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IL"/>
                  <a:t>linear </a:t>
                </a:r>
                <a14:m>
                  <m:oMath xmlns:m="http://schemas.openxmlformats.org/officeDocument/2006/math">
                    <m:r>
                      <a:rPr lang="en-IL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L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⟩)=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b="0" i="0">
                    <a:latin typeface="+mj-lt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>
                    <a:latin typeface="+mj-lt"/>
                  </a:rPr>
                  <a:t>-qubit state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IL"/>
                  <a:t>.</a:t>
                </a:r>
              </a:p>
              <a:p>
                <a:pPr marL="0" indent="0">
                  <a:buNone/>
                </a:pPr>
                <a:r>
                  <a:rPr lang="en-IL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⟩)=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IL"/>
                  <a:t>,    (1)</a:t>
                </a:r>
              </a:p>
              <a:p>
                <a:pPr marL="0" indent="0">
                  <a:buNone/>
                </a:pPr>
                <a:r>
                  <a:rPr lang="en-IL" b="0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IL"/>
                  <a:t>.    (2)</a:t>
                </a:r>
              </a:p>
              <a:p>
                <a:pPr marL="0" indent="0">
                  <a:buNone/>
                </a:pPr>
                <a:r>
                  <a:rPr lang="en-IL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IL"/>
                  <a:t>.   (3)</a:t>
                </a:r>
              </a:p>
              <a:p>
                <a:pPr marL="0" indent="0">
                  <a:buNone/>
                </a:pPr>
                <a:r>
                  <a:rPr lang="en-IL"/>
                  <a:t> Adding (1) and (2) and normalizing,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⟩)=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⟩+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⟩)</m:t>
                    </m:r>
                  </m:oMath>
                </a14:m>
                <a:r>
                  <a:rPr lang="en-IL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40205-024A-5146-B89D-99667DAC7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337" y="1235245"/>
                <a:ext cx="12063663" cy="4716376"/>
              </a:xfrm>
              <a:blipFill>
                <a:blip r:embed="rId2"/>
                <a:stretch>
                  <a:fillRect l="-910" t="-2975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89B5DD84-6E4B-8D45-A4F5-195AE69A1D33}"/>
              </a:ext>
            </a:extLst>
          </p:cNvPr>
          <p:cNvSpPr/>
          <p:nvPr/>
        </p:nvSpPr>
        <p:spPr>
          <a:xfrm>
            <a:off x="495166" y="3741142"/>
            <a:ext cx="433137" cy="20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EA85417-E39E-8041-B9BE-05ED521CCD20}"/>
              </a:ext>
            </a:extLst>
          </p:cNvPr>
          <p:cNvSpPr/>
          <p:nvPr/>
        </p:nvSpPr>
        <p:spPr>
          <a:xfrm>
            <a:off x="503188" y="4198340"/>
            <a:ext cx="433137" cy="20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1696A63-882F-8342-AADB-6DB6B3D84A8F}"/>
              </a:ext>
            </a:extLst>
          </p:cNvPr>
          <p:cNvSpPr/>
          <p:nvPr/>
        </p:nvSpPr>
        <p:spPr>
          <a:xfrm>
            <a:off x="495166" y="4695642"/>
            <a:ext cx="433137" cy="20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0B3232-0427-F54D-8281-8E49C7871DF9}"/>
                  </a:ext>
                </a:extLst>
              </p:cNvPr>
              <p:cNvSpPr/>
              <p:nvPr/>
            </p:nvSpPr>
            <p:spPr>
              <a:xfrm>
                <a:off x="6934480" y="5733888"/>
                <a:ext cx="3107878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+⟩|+⟩</m:t>
                    </m:r>
                  </m:oMath>
                </a14:m>
                <a:r>
                  <a:rPr lang="en-IL" sz="280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.</a:t>
                </a:r>
              </a:p>
              <a:p>
                <a:r>
                  <a:rPr lang="en-IL" sz="2800">
                    <a:solidFill>
                      <a:srgbClr val="FF0000"/>
                    </a:solidFill>
                  </a:rPr>
                  <a:t>Contradicting (3).</a:t>
                </a:r>
              </a:p>
              <a:p>
                <a:endParaRPr lang="en-IL" sz="20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0B3232-0427-F54D-8281-8E49C7871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80" y="5733888"/>
                <a:ext cx="3107878" cy="1261884"/>
              </a:xfrm>
              <a:prstGeom prst="rect">
                <a:avLst/>
              </a:prstGeom>
              <a:blipFill>
                <a:blip r:embed="rId3"/>
                <a:stretch>
                  <a:fillRect l="-4126" t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306E56-72B4-3549-8032-F9E1B65BE5D5}"/>
                  </a:ext>
                </a:extLst>
              </p14:cNvPr>
              <p14:cNvContentPartPr/>
              <p14:nvPr/>
            </p14:nvContentPartPr>
            <p14:xfrm>
              <a:off x="9637920" y="945000"/>
              <a:ext cx="117000" cy="8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306E56-72B4-3549-8032-F9E1B65BE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8560" y="935640"/>
                <a:ext cx="1357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7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5406-A0E9-707F-4E21-8B412F78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546A-9172-8C34-D78B-ED974000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435E60-88D3-3F4F-E2DE-1DE1364C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240AB4-476F-1532-379A-AFAECE2108BE}"/>
              </a:ext>
            </a:extLst>
          </p:cNvPr>
          <p:cNvSpPr txBox="1"/>
          <p:nvPr/>
        </p:nvSpPr>
        <p:spPr>
          <a:xfrm>
            <a:off x="7030720" y="2966720"/>
            <a:ext cx="270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/>
              <a:t>Hard 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41473-82AC-F94A-06AD-FBEF6641FE72}"/>
              </a:ext>
            </a:extLst>
          </p:cNvPr>
          <p:cNvSpPr txBox="1"/>
          <p:nvPr/>
        </p:nvSpPr>
        <p:spPr>
          <a:xfrm>
            <a:off x="863600" y="3119120"/>
            <a:ext cx="270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/>
              <a:t>Secure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ECEB8-78E3-F67D-BDB2-E261E8624CE1}"/>
              </a:ext>
            </a:extLst>
          </p:cNvPr>
          <p:cNvSpPr txBox="1"/>
          <p:nvPr/>
        </p:nvSpPr>
        <p:spPr>
          <a:xfrm>
            <a:off x="5255260" y="3821996"/>
            <a:ext cx="270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/>
              <a:t>No cloning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7510A-D3D6-2B08-DA53-664569A1BAD4}"/>
              </a:ext>
            </a:extLst>
          </p:cNvPr>
          <p:cNvSpPr txBox="1"/>
          <p:nvPr/>
        </p:nvSpPr>
        <p:spPr>
          <a:xfrm>
            <a:off x="9756140" y="4345216"/>
            <a:ext cx="270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/>
              <a:t>Irreversible Measurements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4D8D1-E874-A3F5-3E89-DB8BD6D31346}"/>
              </a:ext>
            </a:extLst>
          </p:cNvPr>
          <p:cNvSpPr txBox="1"/>
          <p:nvPr/>
        </p:nvSpPr>
        <p:spPr>
          <a:xfrm>
            <a:off x="3745230" y="41160"/>
            <a:ext cx="516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800"/>
              <a:t>Crypgography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BEC5F-AFF3-EC32-A3B8-A7C0FB4BADE3}"/>
              </a:ext>
            </a:extLst>
          </p:cNvPr>
          <p:cNvSpPr txBox="1"/>
          <p:nvPr/>
        </p:nvSpPr>
        <p:spPr>
          <a:xfrm>
            <a:off x="4974590" y="5096882"/>
            <a:ext cx="270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800"/>
              <a:t>Non-local games</a:t>
            </a:r>
          </a:p>
        </p:txBody>
      </p:sp>
    </p:spTree>
    <p:extLst>
      <p:ext uri="{BB962C8B-B14F-4D97-AF65-F5344CB8AC3E}">
        <p14:creationId xmlns:p14="http://schemas.microsoft.com/office/powerpoint/2010/main" val="12425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5436-55CE-49ED-800F-6B3BDC7D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Quantum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BC384-BEFA-44D8-BC12-86B6F839F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06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F8A7-D23B-405C-98F5-24192F51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99"/>
            <a:ext cx="10515600" cy="1533290"/>
          </a:xfrm>
        </p:spPr>
        <p:txBody>
          <a:bodyPr/>
          <a:lstStyle/>
          <a:p>
            <a:pPr algn="ctr"/>
            <a:r>
              <a:rPr lang="en-IN"/>
              <a:t>Shor’s Factoring Algorithm</a:t>
            </a:r>
            <a:br>
              <a:rPr lang="en-IN"/>
            </a:br>
            <a:r>
              <a:rPr lang="en-IN" sz="2400"/>
              <a:t>[Shor’94]</a:t>
            </a:r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40102-733F-45E5-99CB-6FA0E7183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4517" y="1603947"/>
                <a:ext cx="11242623" cy="509665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IN" b="1"/>
                  <a:t>Problem: </a:t>
                </a:r>
                <a:r>
                  <a:rPr lang="en-IN"/>
                  <a:t>Given a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/>
                  <a:t>-bit integer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/>
                  <a:t> are primes, find the prime factors?</a:t>
                </a:r>
              </a:p>
              <a:p>
                <a:endParaRPr lang="en-IN"/>
              </a:p>
              <a:p>
                <a:r>
                  <a:rPr lang="en-IN" b="1"/>
                  <a:t>Naïve (Classical) Algorithm:</a:t>
                </a:r>
                <a:r>
                  <a:rPr lang="en-IN"/>
                  <a:t> Brute force for all primes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/>
                  <a:t> </a:t>
                </a:r>
              </a:p>
              <a:p>
                <a:pPr marL="0" indent="0">
                  <a:buNone/>
                </a:pPr>
                <a:r>
                  <a:rPr lang="en-IN"/>
                  <a:t>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/>
              </a:p>
              <a:p>
                <a:pPr marL="0" indent="0">
                  <a:buNone/>
                </a:pPr>
                <a:endParaRPr lang="en-IN"/>
              </a:p>
              <a:p>
                <a:r>
                  <a:rPr lang="en-IN" b="1"/>
                  <a:t>Best Classical Algorithm known</a:t>
                </a:r>
                <a:r>
                  <a:rPr lang="en-IN"/>
                  <a:t> (Number-field Sieves)</a:t>
                </a:r>
                <a:r>
                  <a:rPr lang="en-IN" b="1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IN" i="1" smtClean="0"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n-IN"/>
              </a:p>
              <a:p>
                <a:endParaRPr lang="en-IN"/>
              </a:p>
              <a:p>
                <a:r>
                  <a:rPr lang="en-IN" b="1"/>
                  <a:t>Shor’s Factoring Algorithm:</a:t>
                </a:r>
                <a:r>
                  <a:rPr lang="en-IN"/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/>
                  <a:t>.</a:t>
                </a:r>
              </a:p>
              <a:p>
                <a:endParaRPr lang="en-IN"/>
              </a:p>
              <a:p>
                <a:r>
                  <a:rPr lang="en-IN" b="1"/>
                  <a:t>Conclusion: </a:t>
                </a:r>
                <a:r>
                  <a:rPr lang="en-IN"/>
                  <a:t>Factoring which is believed not to be 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/>
                  <a:t> is 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𝐵𝑄𝑃</m:t>
                    </m:r>
                  </m:oMath>
                </a14:m>
                <a:r>
                  <a:rPr lang="en-IN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40102-733F-45E5-99CB-6FA0E7183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517" y="1603947"/>
                <a:ext cx="11242623" cy="5096655"/>
              </a:xfrm>
              <a:blipFill>
                <a:blip r:embed="rId2"/>
                <a:stretch>
                  <a:fillRect l="-1084" t="-2632" r="-1084" b="-2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2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F8A7-D23B-405C-98F5-24192F51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789"/>
            <a:ext cx="11242623" cy="1325563"/>
          </a:xfrm>
        </p:spPr>
        <p:txBody>
          <a:bodyPr/>
          <a:lstStyle/>
          <a:p>
            <a:pPr algn="ctr"/>
            <a:r>
              <a:rPr lang="en-IN"/>
              <a:t>Shor’s Discrete Logarithm Algorithm</a:t>
            </a:r>
            <a:br>
              <a:rPr lang="en-IN"/>
            </a:br>
            <a:r>
              <a:rPr lang="en-IN" sz="2000"/>
              <a:t>[Shor’94,Boneh-Lipton’95]</a:t>
            </a:r>
            <a:endParaRPr lang="en-I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40102-733F-45E5-99CB-6FA0E7183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603947"/>
                <a:ext cx="11977140" cy="5096655"/>
              </a:xfrm>
            </p:spPr>
            <p:txBody>
              <a:bodyPr>
                <a:normAutofit/>
              </a:bodyPr>
              <a:lstStyle/>
              <a:p>
                <a:r>
                  <a:rPr lang="en-IN" b="1"/>
                  <a:t>Problem: </a:t>
                </a:r>
                <a:r>
                  <a:rPr lang="en-IN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/>
                  <a:t> be a group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/>
                  <a:t>. Given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/>
                  <a:t> for some natural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IN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/>
                  <a:t>.</a:t>
                </a:r>
              </a:p>
              <a:p>
                <a:r>
                  <a:rPr lang="en-IN" b="1"/>
                  <a:t>Naïve (Classical) Algorithm:</a:t>
                </a:r>
                <a:r>
                  <a:rPr lang="en-IN"/>
                  <a:t> Brute force for possible numbers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/>
                  <a:t> </a:t>
                </a:r>
              </a:p>
              <a:p>
                <a:pPr marL="0" indent="0">
                  <a:buNone/>
                </a:pPr>
                <a:r>
                  <a:rPr lang="en-IN"/>
                  <a:t>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/>
              </a:p>
              <a:p>
                <a:pPr marL="0" indent="0">
                  <a:buNone/>
                </a:pPr>
                <a:endParaRPr lang="en-IN"/>
              </a:p>
              <a:p>
                <a:r>
                  <a:rPr lang="en-IN" b="1"/>
                  <a:t>Best Classical Algorithm known</a:t>
                </a:r>
                <a:r>
                  <a:rPr lang="en-IN"/>
                  <a:t> (Baby-step Giant-step algorithm)</a:t>
                </a:r>
                <a:r>
                  <a:rPr lang="en-IN" b="1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IN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IN"/>
              </a:p>
              <a:p>
                <a:endParaRPr lang="en-IN"/>
              </a:p>
              <a:p>
                <a:r>
                  <a:rPr lang="en-IN" b="1"/>
                  <a:t>Shor’s Factoring Algorithm:</a:t>
                </a:r>
                <a:r>
                  <a:rPr lang="en-IN"/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/>
                  <a:t>.</a:t>
                </a:r>
              </a:p>
              <a:p>
                <a:endParaRPr lang="en-IN"/>
              </a:p>
              <a:p>
                <a:r>
                  <a:rPr lang="en-IN" b="1"/>
                  <a:t>Conclusion: </a:t>
                </a:r>
                <a:r>
                  <a:rPr lang="en-IN"/>
                  <a:t>Discrete Logarithm which is believed not to be 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/>
                  <a:t> is 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𝐵𝑄𝑃</m:t>
                    </m:r>
                  </m:oMath>
                </a14:m>
                <a:r>
                  <a:rPr lang="en-IN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40102-733F-45E5-99CB-6FA0E7183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603947"/>
                <a:ext cx="11977140" cy="5096655"/>
              </a:xfrm>
              <a:blipFill>
                <a:blip r:embed="rId2"/>
                <a:stretch>
                  <a:fillRect l="-1018" t="-1914" b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23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03BA-4D84-CE48-BBAF-37C0BC7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quantum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43BE3-A3F7-484C-A497-03A6F4E9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5166"/>
            <a:ext cx="7975026" cy="5276335"/>
          </a:xfrm>
        </p:spPr>
        <p:txBody>
          <a:bodyPr>
            <a:normAutofit/>
          </a:bodyPr>
          <a:lstStyle/>
          <a:p>
            <a:r>
              <a:rPr lang="en-US" sz="2400"/>
              <a:t>40-60’s: Quantum mechanics is hard to simulate on a classical computer</a:t>
            </a:r>
            <a:br>
              <a:rPr lang="en-US" sz="2400"/>
            </a:br>
            <a:endParaRPr lang="en-US" sz="2400"/>
          </a:p>
          <a:p>
            <a:r>
              <a:rPr lang="en-US" sz="2400"/>
              <a:t>70’s: If it’s hard to simulate, we can use it to build a quantum computer, which (might) have more power than a classical computer.</a:t>
            </a:r>
            <a:br>
              <a:rPr lang="en-US" sz="2400"/>
            </a:br>
            <a:endParaRPr lang="en-US" sz="2400"/>
          </a:p>
          <a:p>
            <a:r>
              <a:rPr lang="en-US" sz="2400"/>
              <a:t>90’s: Yes! Quantum computers can solve certain computational problems (such as Factoring and discrete log) efficiently, for which there is no (existing) classical efficient algorithm.</a:t>
            </a:r>
            <a:br>
              <a:rPr lang="en-US" sz="2400"/>
            </a:br>
            <a:endParaRPr lang="en-US" sz="2400"/>
          </a:p>
          <a:p>
            <a:r>
              <a:rPr lang="en-US" sz="2400"/>
              <a:t>2020’s(?): small quantum computers are built</a:t>
            </a: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BBBBF-6393-9245-9C8C-2A54A16DD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" y="3314632"/>
            <a:ext cx="2379147" cy="246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97D50-A5C5-5E49-96AC-4DD7B3D7D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11" y="2236489"/>
            <a:ext cx="1988643" cy="2125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E3C1E-CBB4-374F-9766-A57CBADE4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025" y="4870174"/>
            <a:ext cx="1711600" cy="1969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EFB4D9-8438-2647-A6D3-6FCA7AEBA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65" y="1513341"/>
            <a:ext cx="2525887" cy="11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33E7-35EE-6E6E-5586-C5E52170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Implications of Shor’s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5C64-11AA-E9E5-B246-D3182A8B3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L"/>
              <a:t>Shor’s algorithms totally breaks almost all the public key cryptography used in practice</a:t>
            </a:r>
          </a:p>
          <a:p>
            <a:pPr lvl="1"/>
            <a:r>
              <a:rPr lang="en-IL"/>
              <a:t>Total break: Adversary can recover t</a:t>
            </a:r>
            <a:r>
              <a:rPr lang="en-US"/>
              <a:t>he</a:t>
            </a:r>
            <a:r>
              <a:rPr lang="en-IL"/>
              <a:t> secret key only from </a:t>
            </a:r>
            <a:r>
              <a:rPr lang="en-US" err="1"/>
              <a:t>th</a:t>
            </a:r>
            <a:r>
              <a:rPr lang="en-IL"/>
              <a:t>e public key. </a:t>
            </a:r>
          </a:p>
          <a:p>
            <a:r>
              <a:rPr lang="en-IL"/>
              <a:t>Examples:</a:t>
            </a:r>
          </a:p>
          <a:p>
            <a:pPr lvl="1"/>
            <a:r>
              <a:rPr lang="en-IL"/>
              <a:t>Encryption/key-exchange: Diffie-Hellman, ElGamal, RSA, Goldwasser-Micali</a:t>
            </a:r>
          </a:p>
          <a:p>
            <a:pPr lvl="1"/>
            <a:r>
              <a:rPr lang="en-IL"/>
              <a:t>Digital signatures: RSA signatures, DSA signatures, and </a:t>
            </a:r>
            <a:r>
              <a:rPr lang="en-IL">
                <a:solidFill>
                  <a:srgbClr val="FF0000"/>
                </a:solidFill>
              </a:rPr>
              <a:t>ECDSA signatures.</a:t>
            </a:r>
          </a:p>
          <a:p>
            <a:r>
              <a:rPr lang="en-IL"/>
              <a:t>Most of minicrypt (PRG, PRF, symmetric encryption, hash-functions, MACs) is uneffected. Some interesting exceptions (Even-Mansour cipher, 3-round Feistel networks)</a:t>
            </a:r>
          </a:p>
          <a:p>
            <a:r>
              <a:rPr lang="en-IL"/>
              <a:t>NIST PQ cryptography: finalists for post-quantum signatures and key-exchange (KEMs).</a:t>
            </a:r>
          </a:p>
        </p:txBody>
      </p:sp>
    </p:spTree>
    <p:extLst>
      <p:ext uri="{BB962C8B-B14F-4D97-AF65-F5344CB8AC3E}">
        <p14:creationId xmlns:p14="http://schemas.microsoft.com/office/powerpoint/2010/main" val="217083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04CF-2B3F-4C43-980A-6D08B6CC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05" y="63997"/>
            <a:ext cx="1112486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IN"/>
              <a:t>Exact Complexity of Quantum Attack vs Classical Bits of Security for ECDSA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A3F6DCF-D693-44B2-A19B-C0D3AAC53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303554"/>
                  </p:ext>
                </p:extLst>
              </p:nvPr>
            </p:nvGraphicFramePr>
            <p:xfrm>
              <a:off x="787078" y="1474395"/>
              <a:ext cx="6928839" cy="3441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6172">
                      <a:extLst>
                        <a:ext uri="{9D8B030D-6E8A-4147-A177-3AD203B41FA5}">
                          <a16:colId xmlns:a16="http://schemas.microsoft.com/office/drawing/2014/main" val="2956116819"/>
                        </a:ext>
                      </a:extLst>
                    </a:gridCol>
                    <a:gridCol w="1451066">
                      <a:extLst>
                        <a:ext uri="{9D8B030D-6E8A-4147-A177-3AD203B41FA5}">
                          <a16:colId xmlns:a16="http://schemas.microsoft.com/office/drawing/2014/main" val="3628097095"/>
                        </a:ext>
                      </a:extLst>
                    </a:gridCol>
                    <a:gridCol w="1635288">
                      <a:extLst>
                        <a:ext uri="{9D8B030D-6E8A-4147-A177-3AD203B41FA5}">
                          <a16:colId xmlns:a16="http://schemas.microsoft.com/office/drawing/2014/main" val="95673929"/>
                        </a:ext>
                      </a:extLst>
                    </a:gridCol>
                    <a:gridCol w="2246313">
                      <a:extLst>
                        <a:ext uri="{9D8B030D-6E8A-4147-A177-3AD203B41FA5}">
                          <a16:colId xmlns:a16="http://schemas.microsoft.com/office/drawing/2014/main" val="2110063751"/>
                        </a:ext>
                      </a:extLst>
                    </a:gridCol>
                  </a:tblGrid>
                  <a:tr h="1110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0"/>
                            <a:t>Classical bits of security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0"/>
                            <a:t>Modular size required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0" i="0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Logical Qubits required</a:t>
                          </a:r>
                          <a:endParaRPr lang="en-IN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0" i="0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Physical Qubits needed to break in 24 hours</a:t>
                          </a:r>
                          <a:endParaRPr lang="en-I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9572593"/>
                      </a:ext>
                    </a:extLst>
                  </a:tr>
                  <a:tr h="1126283"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256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2330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IN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0160908"/>
                      </a:ext>
                    </a:extLst>
                  </a:tr>
                  <a:tr h="1126283"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384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3484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en-IN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6 × </m:t>
                                </m:r>
                                <m:sSup>
                                  <m:sSupPr>
                                    <m:ctrlP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sz="24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I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95542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A3F6DCF-D693-44B2-A19B-C0D3AAC53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8303554"/>
                  </p:ext>
                </p:extLst>
              </p:nvPr>
            </p:nvGraphicFramePr>
            <p:xfrm>
              <a:off x="787078" y="1474395"/>
              <a:ext cx="6928839" cy="3441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6172">
                      <a:extLst>
                        <a:ext uri="{9D8B030D-6E8A-4147-A177-3AD203B41FA5}">
                          <a16:colId xmlns:a16="http://schemas.microsoft.com/office/drawing/2014/main" val="2956116819"/>
                        </a:ext>
                      </a:extLst>
                    </a:gridCol>
                    <a:gridCol w="1451066">
                      <a:extLst>
                        <a:ext uri="{9D8B030D-6E8A-4147-A177-3AD203B41FA5}">
                          <a16:colId xmlns:a16="http://schemas.microsoft.com/office/drawing/2014/main" val="3628097095"/>
                        </a:ext>
                      </a:extLst>
                    </a:gridCol>
                    <a:gridCol w="1635288">
                      <a:extLst>
                        <a:ext uri="{9D8B030D-6E8A-4147-A177-3AD203B41FA5}">
                          <a16:colId xmlns:a16="http://schemas.microsoft.com/office/drawing/2014/main" val="95673929"/>
                        </a:ext>
                      </a:extLst>
                    </a:gridCol>
                    <a:gridCol w="2246313">
                      <a:extLst>
                        <a:ext uri="{9D8B030D-6E8A-4147-A177-3AD203B41FA5}">
                          <a16:colId xmlns:a16="http://schemas.microsoft.com/office/drawing/2014/main" val="2110063751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0"/>
                            <a:t>Classical bits of security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0"/>
                            <a:t>Modular size required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0" i="0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Logical Qubits required</a:t>
                          </a:r>
                          <a:endParaRPr lang="en-IN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400" b="0" i="0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Physical Qubits needed to break in 24 hours</a:t>
                          </a:r>
                          <a:endParaRPr lang="en-I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9572593"/>
                      </a:ext>
                    </a:extLst>
                  </a:tr>
                  <a:tr h="1126283"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256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2330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401" t="-109730" r="-1084" b="-1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0160908"/>
                      </a:ext>
                    </a:extLst>
                  </a:tr>
                  <a:tr h="1126283"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384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400"/>
                        </a:p>
                        <a:p>
                          <a:pPr algn="ctr"/>
                          <a:r>
                            <a:rPr lang="en-IN" sz="2400"/>
                            <a:t>3484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401" t="-209730" r="-1084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95542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1EC6BA47-EF32-2B45-8A23-3442E02B694E}"/>
                  </a:ext>
                </a:extLst>
              </p:cNvPr>
              <p:cNvSpPr/>
              <p:nvPr/>
            </p:nvSpPr>
            <p:spPr>
              <a:xfrm>
                <a:off x="8854633" y="1474396"/>
                <a:ext cx="2777734" cy="3583742"/>
              </a:xfrm>
              <a:prstGeom prst="wedgeRectCallout">
                <a:avLst>
                  <a:gd name="adj1" fmla="val -89138"/>
                  <a:gd name="adj2" fmla="val -297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000" b="1" u="sng"/>
                  <a:t>Current technology</a:t>
                </a:r>
              </a:p>
              <a:p>
                <a:pPr algn="ctr"/>
                <a:endParaRPr lang="en-IL" sz="2000" b="1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000" b="1"/>
                  <a:t>Error correcting code:</a:t>
                </a:r>
                <a:r>
                  <a:rPr lang="en-IL" sz="2000"/>
                  <a:t> Surface code with cycle of 5 MHz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L" sz="20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/>
                  <a:t>B</a:t>
                </a:r>
                <a:r>
                  <a:rPr lang="en-IL" sz="2000" b="1"/>
                  <a:t>ase noise of physical qubits: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IL" sz="2000"/>
                  <a:t> errors per measurement</a:t>
                </a:r>
              </a:p>
            </p:txBody>
          </p:sp>
        </mc:Choice>
        <mc:Fallback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1EC6BA47-EF32-2B45-8A23-3442E02B6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633" y="1474396"/>
                <a:ext cx="2777734" cy="3583742"/>
              </a:xfrm>
              <a:prstGeom prst="wedgeRectCallout">
                <a:avLst>
                  <a:gd name="adj1" fmla="val -89138"/>
                  <a:gd name="adj2" fmla="val -29765"/>
                </a:avLst>
              </a:prstGeom>
              <a:blipFill>
                <a:blip r:embed="rId4"/>
                <a:stretch>
                  <a:fillRect r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6FF5E28-349A-D54A-873D-A0043CE0A59A}"/>
              </a:ext>
            </a:extLst>
          </p:cNvPr>
          <p:cNvSpPr/>
          <p:nvPr/>
        </p:nvSpPr>
        <p:spPr>
          <a:xfrm>
            <a:off x="3672012" y="5804704"/>
            <a:ext cx="3483979" cy="1053296"/>
          </a:xfrm>
          <a:prstGeom prst="wedgeRectCallout">
            <a:avLst>
              <a:gd name="adj1" fmla="val -56761"/>
              <a:gd name="adj2" fmla="val -286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400"/>
              <a:t>Bitcoin and Ethereum uses ECDSA-256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3C851-E250-284F-BCB1-11217FF87691}"/>
              </a:ext>
            </a:extLst>
          </p:cNvPr>
          <p:cNvSpPr txBox="1"/>
          <p:nvPr/>
        </p:nvSpPr>
        <p:spPr>
          <a:xfrm>
            <a:off x="8067555" y="5440233"/>
            <a:ext cx="38080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400" b="1"/>
              <a:t>Source: </a:t>
            </a:r>
          </a:p>
          <a:p>
            <a:r>
              <a:rPr lang="en-GB" sz="1400">
                <a:hlinkClick r:id="rId5"/>
              </a:rPr>
              <a:t>[Aggarwal et al.’17],</a:t>
            </a:r>
            <a:br>
              <a:rPr lang="en-GB" sz="1400">
                <a:hlinkClick r:id="rId5"/>
              </a:rPr>
            </a:br>
            <a:r>
              <a:rPr lang="en-GB" sz="1400">
                <a:hlinkClick r:id="rId5"/>
              </a:rPr>
              <a:t>https://research.kudelskisecurity.com/2021/08/24/</a:t>
            </a:r>
            <a:r>
              <a:rPr lang="en-GB" sz="1600">
                <a:hlinkClick r:id="rId5"/>
              </a:rPr>
              <a:t>quantum-attack-resource-estimate-using-shors-algorithm-to-break-rsa-vs-dh-dsa-vs-ecc</a:t>
            </a:r>
            <a:r>
              <a:rPr lang="en-GB" sz="1400">
                <a:hlinkClick r:id="rId5"/>
              </a:rPr>
              <a:t>/</a:t>
            </a:r>
            <a:endParaRPr lang="en-GB" sz="1400"/>
          </a:p>
          <a:p>
            <a:endParaRPr lang="en-IL" sz="1400"/>
          </a:p>
        </p:txBody>
      </p:sp>
    </p:spTree>
    <p:extLst>
      <p:ext uri="{BB962C8B-B14F-4D97-AF65-F5344CB8AC3E}">
        <p14:creationId xmlns:p14="http://schemas.microsoft.com/office/powerpoint/2010/main" val="17938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EBA7-7697-9B4D-A978-421069AC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07" y="1408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IL"/>
              <a:t>Predictions</a:t>
            </a:r>
            <a:br>
              <a:rPr lang="en-IL"/>
            </a:br>
            <a:r>
              <a:rPr lang="en-IL" sz="1800"/>
              <a:t>[</a:t>
            </a:r>
            <a:r>
              <a:rPr lang="en-IL" sz="180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Aggarwal et al.’17</a:t>
            </a:r>
            <a:r>
              <a:rPr lang="en-IL" sz="1800"/>
              <a:t>]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35B6-122F-4140-A5C5-949006CC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13" y="1099595"/>
            <a:ext cx="11049340" cy="4977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L"/>
          </a:p>
          <a:p>
            <a:pPr marL="0" indent="0">
              <a:buNone/>
            </a:pPr>
            <a:endParaRPr lang="en-IL"/>
          </a:p>
          <a:p>
            <a:pPr marL="0" indent="0">
              <a:buNone/>
            </a:pPr>
            <a:r>
              <a:rPr lang="en-IL"/>
              <a:t>When can quantum computing break ECDSA in reasonable time (10 minutes)?</a:t>
            </a:r>
          </a:p>
          <a:p>
            <a:pPr marL="0" indent="0">
              <a:buNone/>
            </a:pPr>
            <a:endParaRPr lang="en-IL"/>
          </a:p>
          <a:p>
            <a:pPr lvl="1"/>
            <a:r>
              <a:rPr lang="en-IL"/>
              <a:t>Educated estimates</a:t>
            </a:r>
            <a:r>
              <a:rPr lang="en-IL" sz="2400"/>
              <a:t>: After 2027, and before 2040.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40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5EA2-BAC9-1A45-EB80-38E18BFB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/>
              <a:t>Grover’s unordered search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645E3-393B-A899-F980-5B39D9A78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654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822B-1FA0-4B11-ADE6-F0BF3CA5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" y="306333"/>
            <a:ext cx="11988799" cy="1280890"/>
          </a:xfrm>
        </p:spPr>
        <p:txBody>
          <a:bodyPr/>
          <a:lstStyle/>
          <a:p>
            <a:pPr algn="ctr"/>
            <a:r>
              <a:rPr lang="en-IN"/>
              <a:t>Grover’s Quantum Search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4774C-7935-48B1-89F9-A620CC00B9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201" y="1469036"/>
                <a:ext cx="11988799" cy="5388963"/>
              </a:xfrm>
            </p:spPr>
            <p:txBody>
              <a:bodyPr/>
              <a:lstStyle/>
              <a:p>
                <a:r>
                  <a:rPr lang="en-IN" b="1"/>
                  <a:t>Problem Statement: </a:t>
                </a:r>
                <a:r>
                  <a:rPr lang="en-IN"/>
                  <a:t>Given a black-box access to an array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/>
                  <a:t>items with one of them marked and others not, find the marked item.</a:t>
                </a:r>
              </a:p>
              <a:p>
                <a:r>
                  <a:rPr lang="en-IN" b="1"/>
                  <a:t>Best Classical Algorithm: </a:t>
                </a:r>
                <a:r>
                  <a:rPr lang="en-IN"/>
                  <a:t>Brute force.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1"/>
                  <a:t>.</a:t>
                </a:r>
              </a:p>
              <a:p>
                <a:pPr lvl="1"/>
                <a:r>
                  <a:rPr lang="en-IN" sz="2400"/>
                  <a:t>Probability of success after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2400"/>
                  <a:t> iterations=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IN" sz="2400"/>
                  <a:t>.</a:t>
                </a:r>
              </a:p>
              <a:p>
                <a:r>
                  <a:rPr lang="en-IN" b="1"/>
                  <a:t>Grover’s Search: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/>
                  <a:t>.</a:t>
                </a:r>
              </a:p>
              <a:p>
                <a:pPr lvl="1"/>
                <a:r>
                  <a:rPr lang="en-IN" sz="2400"/>
                  <a:t>Probability of success after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2400"/>
                  <a:t> iterations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IN" sz="2000"/>
                  <a:t>.</a:t>
                </a:r>
                <a:endParaRPr lang="en-IN"/>
              </a:p>
              <a:p>
                <a:pPr marL="0" indent="0" algn="r">
                  <a:buNone/>
                </a:pPr>
                <a:r>
                  <a:rPr lang="en-US" u="sng">
                    <a:solidFill>
                      <a:srgbClr val="0070C0"/>
                    </a:solidFill>
                  </a:rPr>
                  <a:t>The number of iterations, </a:t>
                </a:r>
                <a14:m>
                  <m:oMath xmlns:m="http://schemas.openxmlformats.org/officeDocument/2006/math">
                    <m:r>
                      <a:rPr lang="en-IN" b="0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u="sng">
                    <a:solidFill>
                      <a:srgbClr val="0070C0"/>
                    </a:solidFill>
                  </a:rPr>
                  <a:t> doesn’t need to be chosen in advance!</a:t>
                </a:r>
              </a:p>
              <a:p>
                <a:pPr marL="0" indent="0" algn="r">
                  <a:buNone/>
                </a:pPr>
                <a:endParaRPr lang="en-IN"/>
              </a:p>
              <a:p>
                <a:pPr marL="0" indent="0">
                  <a:buNone/>
                </a:pPr>
                <a:r>
                  <a:rPr lang="en-IN" b="1">
                    <a:solidFill>
                      <a:srgbClr val="FF0000"/>
                    </a:solidFill>
                  </a:rPr>
                  <a:t>Conclusion:</a:t>
                </a:r>
                <a:r>
                  <a:rPr lang="en-IN">
                    <a:solidFill>
                      <a:srgbClr val="FF0000"/>
                    </a:solidFill>
                  </a:rPr>
                  <a:t> Grover’s Search gives quadratic speedup even on premature stop.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4774C-7935-48B1-89F9-A620CC00B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1" y="1469036"/>
                <a:ext cx="11988799" cy="5388963"/>
              </a:xfrm>
              <a:blipFill>
                <a:blip r:embed="rId2"/>
                <a:stretch>
                  <a:fillRect l="-1017" t="-1923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CC75730-84E3-354A-07A1-986E951C50CE}"/>
              </a:ext>
            </a:extLst>
          </p:cNvPr>
          <p:cNvSpPr txBox="1">
            <a:spLocks/>
          </p:cNvSpPr>
          <p:nvPr/>
        </p:nvSpPr>
        <p:spPr>
          <a:xfrm>
            <a:off x="1983325" y="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L"/>
              <a:t>Grover’s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745CF3-B8FF-DE55-A9D8-282E77561CB3}"/>
                  </a:ext>
                </a:extLst>
              </p:cNvPr>
              <p:cNvSpPr txBox="1"/>
              <p:nvPr/>
            </p:nvSpPr>
            <p:spPr>
              <a:xfrm>
                <a:off x="6980896" y="4843113"/>
                <a:ext cx="391451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L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745CF3-B8FF-DE55-A9D8-282E77561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96" y="4843113"/>
                <a:ext cx="391451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9AF44-0AEC-9C0D-0071-6FBAAED1A346}"/>
              </a:ext>
            </a:extLst>
          </p:cNvPr>
          <p:cNvGrpSpPr/>
          <p:nvPr/>
        </p:nvGrpSpPr>
        <p:grpSpPr>
          <a:xfrm>
            <a:off x="7419372" y="952422"/>
            <a:ext cx="4544244" cy="3496029"/>
            <a:chOff x="7080953" y="987146"/>
            <a:chExt cx="4544244" cy="34960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BEDF3A-0358-5714-884F-927B4EA04DA2}"/>
                    </a:ext>
                  </a:extLst>
                </p:cNvPr>
                <p:cNvSpPr txBox="1"/>
                <p:nvPr/>
              </p:nvSpPr>
              <p:spPr>
                <a:xfrm>
                  <a:off x="10152870" y="4175398"/>
                  <a:ext cx="5299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BEDF3A-0358-5714-884F-927B4EA04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2870" y="4175398"/>
                  <a:ext cx="529953" cy="307777"/>
                </a:xfrm>
                <a:prstGeom prst="rect">
                  <a:avLst/>
                </a:prstGeom>
                <a:blipFill>
                  <a:blip r:embed="rId4"/>
                  <a:stretch>
                    <a:fillRect t="-196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F15508-5308-E5F5-A72D-4F25F2FF761E}"/>
                </a:ext>
              </a:extLst>
            </p:cNvPr>
            <p:cNvGrpSpPr/>
            <p:nvPr/>
          </p:nvGrpSpPr>
          <p:grpSpPr>
            <a:xfrm>
              <a:off x="7080953" y="987146"/>
              <a:ext cx="4544244" cy="3496029"/>
              <a:chOff x="6938301" y="1731038"/>
              <a:chExt cx="4544244" cy="3496029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048BD74-851B-9E0B-A9DF-22C0842928ED}"/>
                  </a:ext>
                </a:extLst>
              </p:cNvPr>
              <p:cNvCxnSpPr/>
              <p:nvPr/>
            </p:nvCxnSpPr>
            <p:spPr bwMode="auto">
              <a:xfrm flipV="1">
                <a:off x="7134445" y="5073667"/>
                <a:ext cx="28800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DAC351DB-D35B-60BD-2018-1771088AB155}"/>
                  </a:ext>
                </a:extLst>
              </p:cNvPr>
              <p:cNvCxnSpPr/>
              <p:nvPr/>
            </p:nvCxnSpPr>
            <p:spPr bwMode="auto">
              <a:xfrm flipV="1">
                <a:off x="7134445" y="2193667"/>
                <a:ext cx="0" cy="28800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872F9C86-A2AA-135A-C701-1698C20A79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134445" y="4627267"/>
                <a:ext cx="2844000" cy="442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A823C69-1ED2-FA26-B63D-835ACA6DF172}"/>
                      </a:ext>
                    </a:extLst>
                  </p:cNvPr>
                  <p:cNvSpPr txBox="1"/>
                  <p:nvPr/>
                </p:nvSpPr>
                <p:spPr>
                  <a:xfrm>
                    <a:off x="9391460" y="3927069"/>
                    <a:ext cx="2091085" cy="7473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𝑖𝑛𝑖𝑡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oMath>
                      </m:oMathPara>
                    </a14:m>
                    <a:endParaRPr lang="en-AU" sz="2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A823C69-1ED2-FA26-B63D-835ACA6DF1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1460" y="3927069"/>
                    <a:ext cx="2091085" cy="7473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074AAD0-4D93-634E-B614-5FFD0DD5AD50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301" y="1731038"/>
                    <a:ext cx="3810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〉</m:t>
                          </m:r>
                        </m:oMath>
                      </m:oMathPara>
                    </a14:m>
                    <a:endParaRPr lang="en-AU" sz="20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074AAD0-4D93-634E-B614-5FFD0DD5AD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8301" y="1731038"/>
                    <a:ext cx="38106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222" r="-2222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9690EBA9-9620-17DE-C56A-1B91B2629EF8}"/>
                  </a:ext>
                </a:extLst>
              </p:cNvPr>
              <p:cNvSpPr/>
              <p:nvPr/>
            </p:nvSpPr>
            <p:spPr>
              <a:xfrm rot="3376376">
                <a:off x="8945445" y="4520065"/>
                <a:ext cx="671123" cy="742882"/>
              </a:xfrm>
              <a:prstGeom prst="arc">
                <a:avLst>
                  <a:gd name="adj1" fmla="val 16200000"/>
                  <a:gd name="adj2" fmla="val 2009590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C9A2F98-38E3-9A6D-3515-DDDE2EF7A42E}"/>
                      </a:ext>
                    </a:extLst>
                  </p:cNvPr>
                  <p:cNvSpPr txBox="1"/>
                  <p:nvPr/>
                </p:nvSpPr>
                <p:spPr>
                  <a:xfrm>
                    <a:off x="9173838" y="4676189"/>
                    <a:ext cx="435244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en-AU" sz="24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C9A2F98-38E3-9A6D-3515-DDDE2EF7A4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3838" y="4676189"/>
                    <a:ext cx="43524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42" r="-5634" b="-327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Arc 39">
            <a:extLst>
              <a:ext uri="{FF2B5EF4-FFF2-40B4-BE49-F238E27FC236}">
                <a16:creationId xmlns:a16="http://schemas.microsoft.com/office/drawing/2014/main" id="{3E9E71A3-5746-9EA8-FE5C-2489E87AA5AA}"/>
              </a:ext>
            </a:extLst>
          </p:cNvPr>
          <p:cNvSpPr/>
          <p:nvPr/>
        </p:nvSpPr>
        <p:spPr>
          <a:xfrm rot="3376376">
            <a:off x="7042656" y="3246467"/>
            <a:ext cx="1999621" cy="1416806"/>
          </a:xfrm>
          <a:prstGeom prst="arc">
            <a:avLst>
              <a:gd name="adj1" fmla="val 11309240"/>
              <a:gd name="adj2" fmla="val 18908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B575DB-FCDF-227A-7500-8912F40B5A6A}"/>
                  </a:ext>
                </a:extLst>
              </p:cNvPr>
              <p:cNvSpPr/>
              <p:nvPr/>
            </p:nvSpPr>
            <p:spPr>
              <a:xfrm>
                <a:off x="8263287" y="2893262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L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B575DB-FCDF-227A-7500-8912F40B5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287" y="2893262"/>
                <a:ext cx="4357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130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73D78D-DAEB-F278-4242-9253A685C6C4}"/>
                  </a:ext>
                </a:extLst>
              </p:cNvPr>
              <p:cNvSpPr txBox="1"/>
              <p:nvPr/>
            </p:nvSpPr>
            <p:spPr>
              <a:xfrm>
                <a:off x="119743" y="997419"/>
                <a:ext cx="6403773" cy="402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800"/>
                  <a:t>Main Ingredients:</a:t>
                </a:r>
              </a:p>
              <a:p>
                <a:endParaRPr lang="en-IL" sz="28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i="1">
                  <a:latin typeface="Cambria Math" panose="02040503050406030204" pitchFamily="18" charset="0"/>
                </a:endParaRPr>
              </a:p>
              <a:p>
                <a:r>
                  <a:rPr lang="en-US" sz="2800" i="1">
                    <a:latin typeface="Cambria Math" panose="02040503050406030204" pitchFamily="18" charset="0"/>
                  </a:rPr>
                  <a:t>    </a:t>
                </a:r>
                <a:r>
                  <a:rPr lang="en-IL" sz="2800"/>
                  <a:t>Reflection around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i="1">
                  <a:latin typeface="Cambria Math" panose="02040503050406030204" pitchFamily="18" charset="0"/>
                </a:endParaRPr>
              </a:p>
              <a:p>
                <a:endParaRPr lang="en-US" sz="2800">
                  <a:latin typeface="Cambria Math" panose="02040503050406030204" pitchFamily="18" charset="0"/>
                </a:endParaRPr>
              </a:p>
              <a:p>
                <a:endParaRPr lang="en-US" sz="2800">
                  <a:latin typeface="Cambria Math" panose="02040503050406030204" pitchFamily="18" charset="0"/>
                </a:endParaRPr>
              </a:p>
              <a:p>
                <a:endParaRPr lang="en-US" sz="280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≡2|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𝑖𝑛𝑖𝑡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𝑖𝑛𝑖𝑡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sz="2800"/>
              </a:p>
              <a:p>
                <a:r>
                  <a:rPr lang="en-IL" sz="2800"/>
                  <a:t>    Reflection around initial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e>
                    </m:d>
                  </m:oMath>
                </a14:m>
                <a:endParaRPr lang="en-IL" sz="280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F73D78D-DAEB-F278-4242-9253A685C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3" y="997419"/>
                <a:ext cx="6403773" cy="4029886"/>
              </a:xfrm>
              <a:prstGeom prst="rect">
                <a:avLst/>
              </a:prstGeom>
              <a:blipFill>
                <a:blip r:embed="rId3"/>
                <a:stretch>
                  <a:fillRect l="-2000" t="-1513" b="-3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0CC75730-84E3-354A-07A1-986E951C50CE}"/>
              </a:ext>
            </a:extLst>
          </p:cNvPr>
          <p:cNvSpPr txBox="1">
            <a:spLocks/>
          </p:cNvSpPr>
          <p:nvPr/>
        </p:nvSpPr>
        <p:spPr>
          <a:xfrm>
            <a:off x="1983325" y="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L"/>
              <a:t>Grover’s search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14D7CE-98EC-FF10-E3E0-FDA38A2D94C6}"/>
              </a:ext>
            </a:extLst>
          </p:cNvPr>
          <p:cNvGrpSpPr/>
          <p:nvPr/>
        </p:nvGrpSpPr>
        <p:grpSpPr>
          <a:xfrm>
            <a:off x="7153232" y="4719095"/>
            <a:ext cx="4233118" cy="813217"/>
            <a:chOff x="7153232" y="4719095"/>
            <a:chExt cx="4233118" cy="8132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72F9C86-A2AA-135A-C701-1698C20A7948}"/>
                </a:ext>
              </a:extLst>
            </p:cNvPr>
            <p:cNvCxnSpPr/>
            <p:nvPr/>
          </p:nvCxnSpPr>
          <p:spPr bwMode="auto">
            <a:xfrm flipV="1">
              <a:off x="7153232" y="4826486"/>
              <a:ext cx="3289501" cy="7058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823C69-1ED2-FA26-B63D-835ACA6DF172}"/>
                    </a:ext>
                  </a:extLst>
                </p:cNvPr>
                <p:cNvSpPr txBox="1"/>
                <p:nvPr/>
              </p:nvSpPr>
              <p:spPr>
                <a:xfrm>
                  <a:off x="10737006" y="4719095"/>
                  <a:ext cx="64934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AU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𝑖𝑛𝑖𝑡</m:t>
                            </m:r>
                          </m:e>
                        </m:d>
                      </m:oMath>
                    </m:oMathPara>
                  </a14:m>
                  <a:endParaRPr lang="en-AU" sz="200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823C69-1ED2-FA26-B63D-835ACA6DF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7006" y="4719095"/>
                  <a:ext cx="649344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D55781-B986-ADCE-C550-B8519F1CE100}"/>
              </a:ext>
            </a:extLst>
          </p:cNvPr>
          <p:cNvGrpSpPr/>
          <p:nvPr/>
        </p:nvGrpSpPr>
        <p:grpSpPr>
          <a:xfrm>
            <a:off x="6957088" y="2109059"/>
            <a:ext cx="4156638" cy="3521818"/>
            <a:chOff x="6957088" y="2109059"/>
            <a:chExt cx="4156638" cy="3521818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048BD74-851B-9E0B-A9DF-22C0842928ED}"/>
                </a:ext>
              </a:extLst>
            </p:cNvPr>
            <p:cNvCxnSpPr/>
            <p:nvPr/>
          </p:nvCxnSpPr>
          <p:spPr bwMode="auto">
            <a:xfrm>
              <a:off x="7153232" y="5535912"/>
              <a:ext cx="3289501" cy="33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0BEB7F-7B97-3185-DFED-E79A9DFD157B}"/>
                </a:ext>
              </a:extLst>
            </p:cNvPr>
            <p:cNvGrpSpPr/>
            <p:nvPr/>
          </p:nvGrpSpPr>
          <p:grpSpPr>
            <a:xfrm>
              <a:off x="6957088" y="2109059"/>
              <a:ext cx="381066" cy="3426853"/>
              <a:chOff x="6957088" y="2109059"/>
              <a:chExt cx="381066" cy="3426853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DAC351DB-D35B-60BD-2018-1771088AB155}"/>
                  </a:ext>
                </a:extLst>
              </p:cNvPr>
              <p:cNvCxnSpPr>
                <a:endCxn id="8" idx="2"/>
              </p:cNvCxnSpPr>
              <p:nvPr/>
            </p:nvCxnSpPr>
            <p:spPr bwMode="auto">
              <a:xfrm flipH="1" flipV="1">
                <a:off x="7147621" y="2416836"/>
                <a:ext cx="5611" cy="311907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074AAD0-4D93-634E-B614-5FFD0DD5AD50}"/>
                      </a:ext>
                    </a:extLst>
                  </p:cNvPr>
                  <p:cNvSpPr txBox="1"/>
                  <p:nvPr/>
                </p:nvSpPr>
                <p:spPr>
                  <a:xfrm>
                    <a:off x="6957088" y="2109059"/>
                    <a:ext cx="3810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〉</m:t>
                          </m:r>
                        </m:oMath>
                      </m:oMathPara>
                    </a14:m>
                    <a:endParaRPr lang="en-AU" sz="200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074AAD0-4D93-634E-B614-5FFD0DD5AD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7088" y="2109059"/>
                    <a:ext cx="381066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22222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BEDF3A-0358-5714-884F-927B4EA04DA2}"/>
                    </a:ext>
                  </a:extLst>
                </p:cNvPr>
                <p:cNvSpPr txBox="1"/>
                <p:nvPr/>
              </p:nvSpPr>
              <p:spPr>
                <a:xfrm>
                  <a:off x="10583773" y="5323100"/>
                  <a:ext cx="5299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BEDF3A-0358-5714-884F-927B4EA04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773" y="5323100"/>
                  <a:ext cx="529953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196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5F3226-52FB-9535-5DE6-45B83A2763AA}"/>
                  </a:ext>
                </a:extLst>
              </p:cNvPr>
              <p:cNvSpPr txBox="1"/>
              <p:nvPr/>
            </p:nvSpPr>
            <p:spPr>
              <a:xfrm>
                <a:off x="450680" y="3172523"/>
                <a:ext cx="5493165" cy="71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Initial state: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/>
                  <a:t>  </a:t>
                </a:r>
                <a:endParaRPr lang="en-IL" sz="280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5F3226-52FB-9535-5DE6-45B83A27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0" y="3172523"/>
                <a:ext cx="5493165" cy="711541"/>
              </a:xfrm>
              <a:prstGeom prst="rect">
                <a:avLst/>
              </a:prstGeom>
              <a:blipFill>
                <a:blip r:embed="rId7"/>
                <a:stretch>
                  <a:fillRect l="-233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1405CC-E46E-2FEA-BBE1-314A5DEC8824}"/>
                  </a:ext>
                </a:extLst>
              </p:cNvPr>
              <p:cNvSpPr/>
              <p:nvPr/>
            </p:nvSpPr>
            <p:spPr>
              <a:xfrm>
                <a:off x="6443964" y="1239494"/>
                <a:ext cx="3852942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L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L" sz="28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1           </m:t>
                              </m:r>
                              <m:r>
                                <a:rPr lang="en-US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L" sz="3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1405CC-E46E-2FEA-BBE1-314A5DEC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64" y="1239494"/>
                <a:ext cx="3852942" cy="1053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D3E1BE5-B6A0-6E69-8EFF-BEF93FEBB17A}"/>
              </a:ext>
            </a:extLst>
          </p:cNvPr>
          <p:cNvGrpSpPr/>
          <p:nvPr/>
        </p:nvGrpSpPr>
        <p:grpSpPr>
          <a:xfrm>
            <a:off x="7147188" y="4719095"/>
            <a:ext cx="3013756" cy="2107013"/>
            <a:chOff x="7147188" y="4719095"/>
            <a:chExt cx="3013756" cy="21070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75BDA7-208A-ED9E-4BC4-90D471CAD09B}"/>
                </a:ext>
              </a:extLst>
            </p:cNvPr>
            <p:cNvGrpSpPr/>
            <p:nvPr/>
          </p:nvGrpSpPr>
          <p:grpSpPr>
            <a:xfrm>
              <a:off x="7603348" y="4719095"/>
              <a:ext cx="1416806" cy="1999621"/>
              <a:chOff x="7603348" y="4719095"/>
              <a:chExt cx="1416806" cy="199962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BE66AA8-5305-2922-34DE-D452F9395038}"/>
                      </a:ext>
                    </a:extLst>
                  </p:cNvPr>
                  <p:cNvSpPr txBox="1"/>
                  <p:nvPr/>
                </p:nvSpPr>
                <p:spPr>
                  <a:xfrm>
                    <a:off x="8122276" y="5630877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AU" sz="1600"/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BE66AA8-5305-2922-34DE-D452F93950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2276" y="5630877"/>
                    <a:ext cx="18947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9032" r="-2580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A16E7E6C-EFA7-3EDF-E2FA-71C14844B0C4}"/>
                  </a:ext>
                </a:extLst>
              </p:cNvPr>
              <p:cNvSpPr/>
              <p:nvPr/>
            </p:nvSpPr>
            <p:spPr>
              <a:xfrm rot="5400000">
                <a:off x="7311940" y="5010503"/>
                <a:ext cx="1999621" cy="1416806"/>
              </a:xfrm>
              <a:prstGeom prst="arc">
                <a:avLst>
                  <a:gd name="adj1" fmla="val 15314128"/>
                  <a:gd name="adj2" fmla="val 1890839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0456B29-7E30-B0FF-3916-8D020A38F5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47188" y="5539252"/>
              <a:ext cx="3013756" cy="12868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B6DAD-4114-D526-4B96-98E5CBD025BB}"/>
              </a:ext>
            </a:extLst>
          </p:cNvPr>
          <p:cNvGrpSpPr/>
          <p:nvPr/>
        </p:nvGrpSpPr>
        <p:grpSpPr>
          <a:xfrm>
            <a:off x="7153231" y="3768573"/>
            <a:ext cx="3497154" cy="2384526"/>
            <a:chOff x="7153231" y="3768573"/>
            <a:chExt cx="3497154" cy="23845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CF1EC3-5A7C-39E1-FF7F-FE7582B2AA56}"/>
                </a:ext>
              </a:extLst>
            </p:cNvPr>
            <p:cNvGrpSpPr/>
            <p:nvPr/>
          </p:nvGrpSpPr>
          <p:grpSpPr>
            <a:xfrm>
              <a:off x="7153231" y="3768573"/>
              <a:ext cx="3497154" cy="1763739"/>
              <a:chOff x="7153231" y="3768573"/>
              <a:chExt cx="3497154" cy="176373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6F905BA-EECE-7A49-F383-5315635BAE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153231" y="4149817"/>
                <a:ext cx="3088918" cy="138249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D2E473A-4DE6-88CE-47C7-BB34A7BA343E}"/>
                      </a:ext>
                    </a:extLst>
                  </p:cNvPr>
                  <p:cNvSpPr txBox="1"/>
                  <p:nvPr/>
                </p:nvSpPr>
                <p:spPr>
                  <a:xfrm>
                    <a:off x="10234374" y="3768573"/>
                    <a:ext cx="416011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〉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oMath>
                      </m:oMathPara>
                    </a14:m>
                    <a:endParaRPr lang="en-AU" sz="2000"/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D2E473A-4DE6-88CE-47C7-BB34A7BA3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34374" y="3768573"/>
                    <a:ext cx="416011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94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A60D9C20-3899-ED6E-6DA8-5A4D8E6E066E}"/>
                </a:ext>
              </a:extLst>
            </p:cNvPr>
            <p:cNvSpPr/>
            <p:nvPr/>
          </p:nvSpPr>
          <p:spPr>
            <a:xfrm rot="4441261">
              <a:off x="7298441" y="4444886"/>
              <a:ext cx="1999621" cy="1416806"/>
            </a:xfrm>
            <a:prstGeom prst="arc">
              <a:avLst>
                <a:gd name="adj1" fmla="val 15134881"/>
                <a:gd name="adj2" fmla="val 1890839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ED66C5-4B99-A51B-FAA0-8E0D3231C257}"/>
                    </a:ext>
                  </a:extLst>
                </p:cNvPr>
                <p:cNvSpPr txBox="1"/>
                <p:nvPr/>
              </p:nvSpPr>
              <p:spPr>
                <a:xfrm>
                  <a:off x="8122276" y="5169566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AU" sz="1600"/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ED66C5-4B99-A51B-FAA0-8E0D3231C2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276" y="5169566"/>
                  <a:ext cx="18947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9032" r="-25806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27AC1B-DB58-5B9C-0E98-51E94C8BF682}"/>
              </a:ext>
            </a:extLst>
          </p:cNvPr>
          <p:cNvGrpSpPr/>
          <p:nvPr/>
        </p:nvGrpSpPr>
        <p:grpSpPr>
          <a:xfrm>
            <a:off x="7185636" y="4173358"/>
            <a:ext cx="3121962" cy="1687118"/>
            <a:chOff x="7185636" y="4173358"/>
            <a:chExt cx="3121962" cy="168711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64769E8-1DA9-3482-9BFB-EDF282905E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85636" y="4413682"/>
              <a:ext cx="3121962" cy="11186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38605CB-4B4B-6CB4-4BDB-566F6C74373F}"/>
                    </a:ext>
                  </a:extLst>
                </p:cNvPr>
                <p:cNvSpPr txBox="1"/>
                <p:nvPr/>
              </p:nvSpPr>
              <p:spPr>
                <a:xfrm>
                  <a:off x="9297452" y="4732272"/>
                  <a:ext cx="231089" cy="338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AU" sz="220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38605CB-4B4B-6CB4-4BDB-566F6C743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7452" y="4732272"/>
                  <a:ext cx="231089" cy="338400"/>
                </a:xfrm>
                <a:prstGeom prst="rect">
                  <a:avLst/>
                </a:prstGeom>
                <a:blipFill>
                  <a:blip r:embed="rId12"/>
                  <a:stretch>
                    <a:fillRect l="-28947" r="-23684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D644C5B7-B589-3D7D-D9D8-FF9E9CD6D6E9}"/>
                </a:ext>
              </a:extLst>
            </p:cNvPr>
            <p:cNvSpPr/>
            <p:nvPr/>
          </p:nvSpPr>
          <p:spPr>
            <a:xfrm rot="2425954">
              <a:off x="8122141" y="4173358"/>
              <a:ext cx="1693999" cy="1687118"/>
            </a:xfrm>
            <a:prstGeom prst="arc">
              <a:avLst>
                <a:gd name="adj1" fmla="val 17465520"/>
                <a:gd name="adj2" fmla="val 1898994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C37B9EC-D389-E4E3-078F-D9861EBE7173}"/>
              </a:ext>
            </a:extLst>
          </p:cNvPr>
          <p:cNvGrpSpPr/>
          <p:nvPr/>
        </p:nvGrpSpPr>
        <p:grpSpPr>
          <a:xfrm>
            <a:off x="7159492" y="4433270"/>
            <a:ext cx="3283241" cy="1693999"/>
            <a:chOff x="7159492" y="4676166"/>
            <a:chExt cx="3283241" cy="16939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6B4731E-630C-F1D4-8836-2BAE1DF436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59492" y="5483733"/>
              <a:ext cx="3283241" cy="2984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7CB0614-7462-B976-4A9D-3306D761EDD6}"/>
                    </a:ext>
                  </a:extLst>
                </p:cNvPr>
                <p:cNvSpPr txBox="1"/>
                <p:nvPr/>
              </p:nvSpPr>
              <p:spPr>
                <a:xfrm>
                  <a:off x="9365052" y="5320508"/>
                  <a:ext cx="2094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AU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7CB0614-7462-B976-4A9D-3306D761E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5052" y="5320508"/>
                  <a:ext cx="209481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8571" r="-25714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714BF9D-DEAA-70BC-FC07-F35CEDD4CA46}"/>
                </a:ext>
              </a:extLst>
            </p:cNvPr>
            <p:cNvSpPr/>
            <p:nvPr/>
          </p:nvSpPr>
          <p:spPr>
            <a:xfrm rot="2738942">
              <a:off x="8187544" y="4679607"/>
              <a:ext cx="1693999" cy="1687118"/>
            </a:xfrm>
            <a:prstGeom prst="arc">
              <a:avLst>
                <a:gd name="adj1" fmla="val 17512254"/>
                <a:gd name="adj2" fmla="val 1898390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71FB50-AD1E-EC4B-9450-629E9F625BC8}"/>
                  </a:ext>
                </a:extLst>
              </p14:cNvPr>
              <p14:cNvContentPartPr/>
              <p14:nvPr/>
            </p14:nvContentPartPr>
            <p14:xfrm>
              <a:off x="10047600" y="41040"/>
              <a:ext cx="72000" cy="6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71FB50-AD1E-EC4B-9450-629E9F625B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38240" y="31680"/>
                <a:ext cx="9072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CC75730-84E3-354A-07A1-986E951C50CE}"/>
              </a:ext>
            </a:extLst>
          </p:cNvPr>
          <p:cNvSpPr txBox="1">
            <a:spLocks/>
          </p:cNvSpPr>
          <p:nvPr/>
        </p:nvSpPr>
        <p:spPr>
          <a:xfrm>
            <a:off x="1983325" y="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L"/>
              <a:t>Grover’s search (Algorithm)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48BD74-851B-9E0B-A9DF-22C0842928ED}"/>
              </a:ext>
            </a:extLst>
          </p:cNvPr>
          <p:cNvCxnSpPr/>
          <p:nvPr/>
        </p:nvCxnSpPr>
        <p:spPr bwMode="auto">
          <a:xfrm flipV="1">
            <a:off x="7248745" y="4375167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C351DB-D35B-60BD-2018-1771088AB155}"/>
              </a:ext>
            </a:extLst>
          </p:cNvPr>
          <p:cNvCxnSpPr/>
          <p:nvPr/>
        </p:nvCxnSpPr>
        <p:spPr bwMode="auto">
          <a:xfrm flipV="1">
            <a:off x="7248745" y="1495167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2F9C86-A2AA-135A-C701-1698C20A7948}"/>
              </a:ext>
            </a:extLst>
          </p:cNvPr>
          <p:cNvCxnSpPr/>
          <p:nvPr/>
        </p:nvCxnSpPr>
        <p:spPr bwMode="auto">
          <a:xfrm flipV="1">
            <a:off x="7248745" y="3928767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65F263-FF88-C454-90AE-C6EE6985899D}"/>
              </a:ext>
            </a:extLst>
          </p:cNvPr>
          <p:cNvCxnSpPr>
            <a:cxnSpLocks/>
          </p:cNvCxnSpPr>
          <p:nvPr/>
        </p:nvCxnSpPr>
        <p:spPr bwMode="auto">
          <a:xfrm>
            <a:off x="7248745" y="4373237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823C69-1ED2-FA26-B63D-835ACA6DF172}"/>
                  </a:ext>
                </a:extLst>
              </p:cNvPr>
              <p:cNvSpPr txBox="1"/>
              <p:nvPr/>
            </p:nvSpPr>
            <p:spPr>
              <a:xfrm>
                <a:off x="10093425" y="3589754"/>
                <a:ext cx="2091085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AU" sz="20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823C69-1ED2-FA26-B63D-835ACA6D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425" y="3589754"/>
                <a:ext cx="2091085" cy="747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4AAD0-4D93-634E-B614-5FFD0DD5AD50}"/>
                  </a:ext>
                </a:extLst>
              </p:cNvPr>
              <p:cNvSpPr txBox="1"/>
              <p:nvPr/>
            </p:nvSpPr>
            <p:spPr>
              <a:xfrm>
                <a:off x="7052601" y="1032538"/>
                <a:ext cx="3810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4AAD0-4D93-634E-B614-5FFD0DD5A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01" y="1032538"/>
                <a:ext cx="381066" cy="307777"/>
              </a:xfrm>
              <a:prstGeom prst="rect">
                <a:avLst/>
              </a:prstGeom>
              <a:blipFill>
                <a:blip r:embed="rId4"/>
                <a:stretch>
                  <a:fillRect l="-24194" r="-225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BEDF3A-0358-5714-884F-927B4EA04DA2}"/>
                  </a:ext>
                </a:extLst>
              </p:cNvPr>
              <p:cNvSpPr txBox="1"/>
              <p:nvPr/>
            </p:nvSpPr>
            <p:spPr>
              <a:xfrm>
                <a:off x="10125828" y="4162355"/>
                <a:ext cx="5299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BEDF3A-0358-5714-884F-927B4EA0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828" y="4162355"/>
                <a:ext cx="529953" cy="307777"/>
              </a:xfrm>
              <a:prstGeom prst="rect">
                <a:avLst/>
              </a:prstGeom>
              <a:blipFill>
                <a:blip r:embed="rId5"/>
                <a:stretch>
                  <a:fillRect t="-4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E3150E-5E4D-2CB5-19D6-93599EAF0B4C}"/>
                  </a:ext>
                </a:extLst>
              </p:cNvPr>
              <p:cNvSpPr txBox="1"/>
              <p:nvPr/>
            </p:nvSpPr>
            <p:spPr>
              <a:xfrm>
                <a:off x="10089823" y="4558092"/>
                <a:ext cx="1088375" cy="35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E3150E-5E4D-2CB5-19D6-93599EAF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823" y="4558092"/>
                <a:ext cx="1088375" cy="350417"/>
              </a:xfrm>
              <a:prstGeom prst="rect">
                <a:avLst/>
              </a:prstGeom>
              <a:blipFill>
                <a:blip r:embed="rId6"/>
                <a:stretch>
                  <a:fillRect l="-5028" r="-7821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F905BA-EECE-7A49-F383-5315635BAE0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48744" y="3021058"/>
            <a:ext cx="2575494" cy="13505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E473A-4DE6-88CE-47C7-BB34A7BA343E}"/>
                  </a:ext>
                </a:extLst>
              </p:cNvPr>
              <p:cNvSpPr txBox="1"/>
              <p:nvPr/>
            </p:nvSpPr>
            <p:spPr>
              <a:xfrm>
                <a:off x="9773948" y="2844050"/>
                <a:ext cx="1599733" cy="35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E473A-4DE6-88CE-47C7-BB34A7BA3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48" y="2844050"/>
                <a:ext cx="1599733" cy="350417"/>
              </a:xfrm>
              <a:prstGeom prst="rect">
                <a:avLst/>
              </a:prstGeom>
              <a:blipFill>
                <a:blip r:embed="rId7"/>
                <a:stretch>
                  <a:fillRect l="-3042" r="-49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3E464-B205-D07D-BE47-0BD409FF171B}"/>
              </a:ext>
            </a:extLst>
          </p:cNvPr>
          <p:cNvCxnSpPr>
            <a:cxnSpLocks/>
          </p:cNvCxnSpPr>
          <p:nvPr/>
        </p:nvCxnSpPr>
        <p:spPr bwMode="auto">
          <a:xfrm flipV="1">
            <a:off x="7242701" y="2031356"/>
            <a:ext cx="1590440" cy="2345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A7BE07-FDDE-6616-5A8A-04A365251BD3}"/>
                  </a:ext>
                </a:extLst>
              </p:cNvPr>
              <p:cNvSpPr txBox="1"/>
              <p:nvPr/>
            </p:nvSpPr>
            <p:spPr>
              <a:xfrm>
                <a:off x="8800974" y="1661643"/>
                <a:ext cx="1227131" cy="429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𝑖𝑛𝑖𝑡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A7BE07-FDDE-6616-5A8A-04A36525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974" y="1661643"/>
                <a:ext cx="1227131" cy="429605"/>
              </a:xfrm>
              <a:prstGeom prst="rect">
                <a:avLst/>
              </a:prstGeom>
              <a:blipFill>
                <a:blip r:embed="rId8"/>
                <a:stretch>
                  <a:fillRect r="-5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E66AA8-5305-2922-34DE-D452F9395038}"/>
                  </a:ext>
                </a:extLst>
              </p:cNvPr>
              <p:cNvSpPr txBox="1"/>
              <p:nvPr/>
            </p:nvSpPr>
            <p:spPr>
              <a:xfrm>
                <a:off x="9771358" y="5434390"/>
                <a:ext cx="2093522" cy="35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E66AA8-5305-2922-34DE-D452F9395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358" y="5434390"/>
                <a:ext cx="2093522" cy="350417"/>
              </a:xfrm>
              <a:prstGeom prst="rect">
                <a:avLst/>
              </a:prstGeom>
              <a:blipFill>
                <a:blip r:embed="rId9"/>
                <a:stretch>
                  <a:fillRect l="-2624" r="-3790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EE2042DD-2475-1D78-1E76-28A1BCD43C64}"/>
              </a:ext>
            </a:extLst>
          </p:cNvPr>
          <p:cNvSpPr/>
          <p:nvPr/>
        </p:nvSpPr>
        <p:spPr>
          <a:xfrm rot="3376376">
            <a:off x="9050469" y="4203057"/>
            <a:ext cx="671123" cy="742882"/>
          </a:xfrm>
          <a:prstGeom prst="arc">
            <a:avLst>
              <a:gd name="adj1" fmla="val 16200000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B21E66-F54E-D27B-E030-4DE5605A0DA0}"/>
              </a:ext>
            </a:extLst>
          </p:cNvPr>
          <p:cNvSpPr/>
          <p:nvPr/>
        </p:nvSpPr>
        <p:spPr>
          <a:xfrm rot="3376376">
            <a:off x="6653709" y="3323985"/>
            <a:ext cx="1999621" cy="1416806"/>
          </a:xfrm>
          <a:prstGeom prst="arc">
            <a:avLst>
              <a:gd name="adj1" fmla="val 11309240"/>
              <a:gd name="adj2" fmla="val 18908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2048DF-A6F5-33DE-B8D6-E754A3353BD2}"/>
                  </a:ext>
                </a:extLst>
              </p:cNvPr>
              <p:cNvSpPr txBox="1"/>
              <p:nvPr/>
            </p:nvSpPr>
            <p:spPr>
              <a:xfrm>
                <a:off x="7814516" y="3643298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4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2048DF-A6F5-33DE-B8D6-E754A335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516" y="3643298"/>
                <a:ext cx="43524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C50C2-0D42-9F6B-EB67-D8FC2E445E3A}"/>
                  </a:ext>
                </a:extLst>
              </p:cNvPr>
              <p:cNvSpPr txBox="1"/>
              <p:nvPr/>
            </p:nvSpPr>
            <p:spPr>
              <a:xfrm>
                <a:off x="60161" y="797597"/>
                <a:ext cx="6820236" cy="215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400"/>
                  <a:t>Initial state</a:t>
                </a:r>
                <a:r>
                  <a:rPr lang="en-US" sz="2400"/>
                  <a:t>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IL" sz="2000"/>
              </a:p>
              <a:p>
                <a:r>
                  <a:rPr lang="en-IL" sz="240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L" sz="240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IL" sz="2400"/>
                  <a:t> times: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L" sz="240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40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IL" sz="2400"/>
                  <a:t>.</a:t>
                </a:r>
              </a:p>
              <a:p>
                <a:r>
                  <a:rPr lang="en-IL" sz="2400"/>
                  <a:t>Measure the state and output the outcome.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C50C2-0D42-9F6B-EB67-D8FC2E445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" y="797597"/>
                <a:ext cx="6820236" cy="2151743"/>
              </a:xfrm>
              <a:prstGeom prst="rect">
                <a:avLst/>
              </a:prstGeom>
              <a:blipFill>
                <a:blip r:embed="rId11"/>
                <a:stretch>
                  <a:fillRect l="-1430" b="-5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9690EBA9-9620-17DE-C56A-1B91B2629EF8}"/>
              </a:ext>
            </a:extLst>
          </p:cNvPr>
          <p:cNvSpPr/>
          <p:nvPr/>
        </p:nvSpPr>
        <p:spPr>
          <a:xfrm rot="3376376">
            <a:off x="9059745" y="3821565"/>
            <a:ext cx="671123" cy="742882"/>
          </a:xfrm>
          <a:prstGeom prst="arc">
            <a:avLst>
              <a:gd name="adj1" fmla="val 16200000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9A2F98-38E3-9A6D-3515-DDDE2EF7A42E}"/>
                  </a:ext>
                </a:extLst>
              </p:cNvPr>
              <p:cNvSpPr txBox="1"/>
              <p:nvPr/>
            </p:nvSpPr>
            <p:spPr>
              <a:xfrm>
                <a:off x="9288138" y="3977689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9A2F98-38E3-9A6D-3515-DDDE2EF7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38" y="3977689"/>
                <a:ext cx="435244" cy="369332"/>
              </a:xfrm>
              <a:prstGeom prst="rect">
                <a:avLst/>
              </a:prstGeom>
              <a:blipFill>
                <a:blip r:embed="rId12"/>
                <a:stretch>
                  <a:fillRect l="-7042" r="-563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7AA365-B2EF-5856-39FC-AAC4EE8C2D0F}"/>
                  </a:ext>
                </a:extLst>
              </p:cNvPr>
              <p:cNvSpPr txBox="1"/>
              <p:nvPr/>
            </p:nvSpPr>
            <p:spPr>
              <a:xfrm>
                <a:off x="9344282" y="4334629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7AA365-B2EF-5856-39FC-AAC4EE8C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82" y="4334629"/>
                <a:ext cx="435244" cy="369332"/>
              </a:xfrm>
              <a:prstGeom prst="rect">
                <a:avLst/>
              </a:prstGeom>
              <a:blipFill>
                <a:blip r:embed="rId12"/>
                <a:stretch>
                  <a:fillRect l="-7042" r="-563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A93D79CD-C679-A4CF-6BD9-AF97E7B9045B}"/>
              </a:ext>
            </a:extLst>
          </p:cNvPr>
          <p:cNvSpPr/>
          <p:nvPr/>
        </p:nvSpPr>
        <p:spPr>
          <a:xfrm rot="2672218">
            <a:off x="7736660" y="3277189"/>
            <a:ext cx="1605558" cy="1557726"/>
          </a:xfrm>
          <a:prstGeom prst="arc">
            <a:avLst>
              <a:gd name="adj1" fmla="val 15805543"/>
              <a:gd name="adj2" fmla="val 20317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996014-0E3D-57B9-C0C5-F8F3903F9B8C}"/>
                  </a:ext>
                </a:extLst>
              </p:cNvPr>
              <p:cNvSpPr txBox="1"/>
              <p:nvPr/>
            </p:nvSpPr>
            <p:spPr>
              <a:xfrm>
                <a:off x="8260551" y="3767603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996014-0E3D-57B9-C0C5-F8F3903F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51" y="3767603"/>
                <a:ext cx="435244" cy="369332"/>
              </a:xfrm>
              <a:prstGeom prst="rect">
                <a:avLst/>
              </a:prstGeom>
              <a:blipFill>
                <a:blip r:embed="rId13"/>
                <a:stretch>
                  <a:fillRect l="-18310" r="-2535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D8615BB8-339F-7A98-8604-6CE3B0985AE7}"/>
              </a:ext>
            </a:extLst>
          </p:cNvPr>
          <p:cNvSpPr/>
          <p:nvPr/>
        </p:nvSpPr>
        <p:spPr>
          <a:xfrm rot="1778720">
            <a:off x="4418720" y="1983757"/>
            <a:ext cx="5359255" cy="6274210"/>
          </a:xfrm>
          <a:prstGeom prst="arc">
            <a:avLst>
              <a:gd name="adj1" fmla="val 16133137"/>
              <a:gd name="adj2" fmla="val 1891137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1BB7D2C8-342D-AD31-EC4F-39668F7FDF25}"/>
              </a:ext>
            </a:extLst>
          </p:cNvPr>
          <p:cNvSpPr/>
          <p:nvPr/>
        </p:nvSpPr>
        <p:spPr>
          <a:xfrm rot="2672218">
            <a:off x="7384866" y="3651069"/>
            <a:ext cx="1395596" cy="1456808"/>
          </a:xfrm>
          <a:prstGeom prst="arc">
            <a:avLst>
              <a:gd name="adj1" fmla="val 17736171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FF8B882-B53F-D42F-2077-29B23FFF1C25}"/>
              </a:ext>
            </a:extLst>
          </p:cNvPr>
          <p:cNvSpPr/>
          <p:nvPr/>
        </p:nvSpPr>
        <p:spPr>
          <a:xfrm rot="1665007">
            <a:off x="7358731" y="3397357"/>
            <a:ext cx="1395596" cy="1456808"/>
          </a:xfrm>
          <a:prstGeom prst="arc">
            <a:avLst>
              <a:gd name="adj1" fmla="val 17520913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67B421-7D4A-CC39-335F-81B43E615726}"/>
                  </a:ext>
                </a:extLst>
              </p:cNvPr>
              <p:cNvSpPr txBox="1"/>
              <p:nvPr/>
            </p:nvSpPr>
            <p:spPr>
              <a:xfrm>
                <a:off x="8878657" y="3562007"/>
                <a:ext cx="11484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67B421-7D4A-CC39-335F-81B43E61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57" y="3562007"/>
                <a:ext cx="1148429" cy="307777"/>
              </a:xfrm>
              <a:prstGeom prst="rect">
                <a:avLst/>
              </a:prstGeom>
              <a:blipFill>
                <a:blip r:embed="rId14"/>
                <a:stretch>
                  <a:fillRect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F27057-8B88-EDA2-40A2-4317C9CA8BA0}"/>
                  </a:ext>
                </a:extLst>
              </p:cNvPr>
              <p:cNvSpPr txBox="1"/>
              <p:nvPr/>
            </p:nvSpPr>
            <p:spPr>
              <a:xfrm>
                <a:off x="8276951" y="4148308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F27057-8B88-EDA2-40A2-4317C9CA8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951" y="4148308"/>
                <a:ext cx="435244" cy="369332"/>
              </a:xfrm>
              <a:prstGeom prst="rect">
                <a:avLst/>
              </a:prstGeom>
              <a:blipFill>
                <a:blip r:embed="rId15"/>
                <a:stretch>
                  <a:fillRect l="-26761" r="-2535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>
            <a:extLst>
              <a:ext uri="{FF2B5EF4-FFF2-40B4-BE49-F238E27FC236}">
                <a16:creationId xmlns:a16="http://schemas.microsoft.com/office/drawing/2014/main" id="{294A7F4B-E059-4DF8-BF1E-7EEF1B6D6BFA}"/>
              </a:ext>
            </a:extLst>
          </p:cNvPr>
          <p:cNvSpPr/>
          <p:nvPr/>
        </p:nvSpPr>
        <p:spPr>
          <a:xfrm rot="3901615">
            <a:off x="7807939" y="4008626"/>
            <a:ext cx="1605558" cy="1557726"/>
          </a:xfrm>
          <a:prstGeom prst="arc">
            <a:avLst>
              <a:gd name="adj1" fmla="val 15805543"/>
              <a:gd name="adj2" fmla="val 20317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5984E2-B9E8-6A75-C655-5F00824FD17E}"/>
                  </a:ext>
                </a:extLst>
              </p:cNvPr>
              <p:cNvSpPr txBox="1"/>
              <p:nvPr/>
            </p:nvSpPr>
            <p:spPr>
              <a:xfrm>
                <a:off x="8745155" y="2266133"/>
                <a:ext cx="1546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5984E2-B9E8-6A75-C655-5F00824FD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155" y="2266133"/>
                <a:ext cx="1546141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137CBF-9763-A57D-928E-D02F1DCC0CA9}"/>
                  </a:ext>
                </a:extLst>
              </p:cNvPr>
              <p:cNvSpPr txBox="1"/>
              <p:nvPr/>
            </p:nvSpPr>
            <p:spPr>
              <a:xfrm>
                <a:off x="8700645" y="4733224"/>
                <a:ext cx="820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L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137CBF-9763-A57D-928E-D02F1DCC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645" y="4733224"/>
                <a:ext cx="820937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FD88F0-D814-D9C8-4AA0-E9B969ECF9F3}"/>
              </a:ext>
            </a:extLst>
          </p:cNvPr>
          <p:cNvCxnSpPr/>
          <p:nvPr/>
        </p:nvCxnSpPr>
        <p:spPr bwMode="auto">
          <a:xfrm>
            <a:off x="7242701" y="4370171"/>
            <a:ext cx="2505953" cy="12511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07139-F3EF-603A-C75A-ED72AE0A1B34}"/>
                  </a:ext>
                </a:extLst>
              </p:cNvPr>
              <p:cNvSpPr txBox="1"/>
              <p:nvPr/>
            </p:nvSpPr>
            <p:spPr>
              <a:xfrm>
                <a:off x="-36150" y="3973392"/>
                <a:ext cx="62857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L" sz="2400"/>
                  <a:t>Measuring now yields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L" sz="2400"/>
              </a:p>
              <a:p>
                <a:r>
                  <a:rPr lang="en-IL" sz="2400"/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IL" sz="24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07139-F3EF-603A-C75A-ED72AE0A1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50" y="3973392"/>
                <a:ext cx="6285756" cy="830997"/>
              </a:xfrm>
              <a:prstGeom prst="rect">
                <a:avLst/>
              </a:prstGeom>
              <a:blipFill>
                <a:blip r:embed="rId18"/>
                <a:stretch>
                  <a:fillRect l="-77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A96A2-076A-AAD8-2D38-5FDB04F636D9}"/>
                  </a:ext>
                </a:extLst>
              </p:cNvPr>
              <p:cNvSpPr txBox="1"/>
              <p:nvPr/>
            </p:nvSpPr>
            <p:spPr>
              <a:xfrm>
                <a:off x="-58165" y="2952785"/>
                <a:ext cx="6701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2400">
                    <a:solidFill>
                      <a:schemeClr val="tx1"/>
                    </a:solidFill>
                  </a:rPr>
                  <a:t>: </a:t>
                </a:r>
                <a:r>
                  <a:rPr lang="en-IL" sz="2400">
                    <a:solidFill>
                      <a:srgbClr val="0070C0"/>
                    </a:solidFill>
                  </a:rPr>
                  <a:t>Angle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>
                    <a:solidFill>
                      <a:srgbClr val="0070C0"/>
                    </a:solidFill>
                  </a:rPr>
                  <a:t> iteration</a:t>
                </a:r>
                <a:endParaRPr lang="en-AU" sz="24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A96A2-076A-AAD8-2D38-5FDB04F6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65" y="2952785"/>
                <a:ext cx="6701911" cy="461665"/>
              </a:xfrm>
              <a:prstGeom prst="rect">
                <a:avLst/>
              </a:prstGeom>
              <a:blipFill>
                <a:blip r:embed="rId19"/>
                <a:stretch>
                  <a:fillRect l="-1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E7DB73-2358-8F5D-B1AB-B9792372036E}"/>
                  </a:ext>
                </a:extLst>
              </p:cNvPr>
              <p:cNvSpPr txBox="1"/>
              <p:nvPr/>
            </p:nvSpPr>
            <p:spPr>
              <a:xfrm>
                <a:off x="-69094" y="5125540"/>
                <a:ext cx="6444200" cy="822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L"/>
                  <a:t> </a:t>
                </a:r>
              </a:p>
              <a:p>
                <a:r>
                  <a:rPr lang="en-IL" sz="2400"/>
                  <a:t>Measuring now yields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L" sz="2400"/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IL" sz="240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E7DB73-2358-8F5D-B1AB-B97923720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094" y="5125540"/>
                <a:ext cx="6444200" cy="822469"/>
              </a:xfrm>
              <a:prstGeom prst="rect">
                <a:avLst/>
              </a:prstGeom>
              <a:blipFill>
                <a:blip r:embed="rId20"/>
                <a:stretch>
                  <a:fillRect l="-1514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EBCA86C2-CD9A-150B-9BF7-97BDB002558D}"/>
              </a:ext>
            </a:extLst>
          </p:cNvPr>
          <p:cNvSpPr/>
          <p:nvPr/>
        </p:nvSpPr>
        <p:spPr>
          <a:xfrm>
            <a:off x="3281064" y="1363310"/>
            <a:ext cx="2773581" cy="782259"/>
          </a:xfrm>
          <a:prstGeom prst="wedgeRoundRectCallout">
            <a:avLst>
              <a:gd name="adj1" fmla="val -93748"/>
              <a:gd name="adj2" fmla="val -29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/>
              <a:t>We will decide later</a:t>
            </a:r>
            <a:endParaRPr lang="en-IL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823E3A-1FBD-C23F-8A43-1164475B4384}"/>
                  </a:ext>
                </a:extLst>
              </p:cNvPr>
              <p:cNvSpPr/>
              <p:nvPr/>
            </p:nvSpPr>
            <p:spPr>
              <a:xfrm>
                <a:off x="9484501" y="3532258"/>
                <a:ext cx="7943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823E3A-1FBD-C23F-8A43-1164475B4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501" y="3532258"/>
                <a:ext cx="794384" cy="400110"/>
              </a:xfrm>
              <a:prstGeom prst="rect">
                <a:avLst/>
              </a:prstGeom>
              <a:blipFill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E735070-1784-DDD7-F368-4FDAA622A48E}"/>
              </a:ext>
            </a:extLst>
          </p:cNvPr>
          <p:cNvGrpSpPr/>
          <p:nvPr/>
        </p:nvGrpSpPr>
        <p:grpSpPr>
          <a:xfrm>
            <a:off x="2151529" y="1828800"/>
            <a:ext cx="1805126" cy="663388"/>
            <a:chOff x="2151529" y="1828800"/>
            <a:chExt cx="1805126" cy="663388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726BF7-3F93-40F4-E8C3-ECF151F48B03}"/>
                </a:ext>
              </a:extLst>
            </p:cNvPr>
            <p:cNvSpPr/>
            <p:nvPr/>
          </p:nvSpPr>
          <p:spPr>
            <a:xfrm>
              <a:off x="2151529" y="1828800"/>
              <a:ext cx="197224" cy="663388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 sz="3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621A55-0721-6065-B04D-A1417B3852BD}"/>
                    </a:ext>
                  </a:extLst>
                </p:cNvPr>
                <p:cNvSpPr txBox="1"/>
                <p:nvPr/>
              </p:nvSpPr>
              <p:spPr>
                <a:xfrm>
                  <a:off x="2352818" y="1962626"/>
                  <a:ext cx="16038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IL"/>
                    <a:t>otation by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IL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621A55-0721-6065-B04D-A1417B385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818" y="1962626"/>
                  <a:ext cx="1603837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3422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3C7668-E0FC-7D41-A7CA-82DBC97779C7}"/>
                  </a:ext>
                </a:extLst>
              </p14:cNvPr>
              <p14:cNvContentPartPr/>
              <p14:nvPr/>
            </p14:nvContentPartPr>
            <p14:xfrm>
              <a:off x="6163200" y="506520"/>
              <a:ext cx="1898640" cy="540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3C7668-E0FC-7D41-A7CA-82DBC97779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53840" y="497160"/>
                <a:ext cx="1917360" cy="5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 animBg="1"/>
      <p:bldP spid="31" grpId="0"/>
      <p:bldP spid="32" grpId="0" animBg="1"/>
      <p:bldP spid="33" grpId="0"/>
      <p:bldP spid="34" grpId="0" animBg="1"/>
      <p:bldP spid="35" grpId="0" animBg="1"/>
      <p:bldP spid="37" grpId="0" animBg="1"/>
      <p:bldP spid="38" grpId="0"/>
      <p:bldP spid="39" grpId="0"/>
      <p:bldP spid="41" grpId="0" animBg="1"/>
      <p:bldP spid="43" grpId="0"/>
      <p:bldP spid="44" grpId="0"/>
      <p:bldP spid="51" grpId="0"/>
      <p:bldP spid="52" grpId="0"/>
      <p:bldP spid="55" grpId="0"/>
      <p:bldP spid="40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CC75730-84E3-354A-07A1-986E951C50CE}"/>
              </a:ext>
            </a:extLst>
          </p:cNvPr>
          <p:cNvSpPr txBox="1">
            <a:spLocks/>
          </p:cNvSpPr>
          <p:nvPr/>
        </p:nvSpPr>
        <p:spPr>
          <a:xfrm>
            <a:off x="1983325" y="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L"/>
              <a:t>Grover’s search (Algorithm)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48BD74-851B-9E0B-A9DF-22C0842928ED}"/>
              </a:ext>
            </a:extLst>
          </p:cNvPr>
          <p:cNvCxnSpPr/>
          <p:nvPr/>
        </p:nvCxnSpPr>
        <p:spPr bwMode="auto">
          <a:xfrm flipV="1">
            <a:off x="7248745" y="4375167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C351DB-D35B-60BD-2018-1771088AB155}"/>
              </a:ext>
            </a:extLst>
          </p:cNvPr>
          <p:cNvCxnSpPr/>
          <p:nvPr/>
        </p:nvCxnSpPr>
        <p:spPr bwMode="auto">
          <a:xfrm flipV="1">
            <a:off x="7248745" y="1495167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2F9C86-A2AA-135A-C701-1698C20A7948}"/>
              </a:ext>
            </a:extLst>
          </p:cNvPr>
          <p:cNvCxnSpPr/>
          <p:nvPr/>
        </p:nvCxnSpPr>
        <p:spPr bwMode="auto">
          <a:xfrm flipV="1">
            <a:off x="7248745" y="3928767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65F263-FF88-C454-90AE-C6EE6985899D}"/>
              </a:ext>
            </a:extLst>
          </p:cNvPr>
          <p:cNvCxnSpPr>
            <a:cxnSpLocks/>
          </p:cNvCxnSpPr>
          <p:nvPr/>
        </p:nvCxnSpPr>
        <p:spPr bwMode="auto">
          <a:xfrm>
            <a:off x="7248745" y="4373237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823C69-1ED2-FA26-B63D-835ACA6DF172}"/>
                  </a:ext>
                </a:extLst>
              </p:cNvPr>
              <p:cNvSpPr txBox="1"/>
              <p:nvPr/>
            </p:nvSpPr>
            <p:spPr>
              <a:xfrm>
                <a:off x="10093425" y="3589754"/>
                <a:ext cx="2091085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AU" sz="20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823C69-1ED2-FA26-B63D-835ACA6D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425" y="3589754"/>
                <a:ext cx="2091085" cy="747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4AAD0-4D93-634E-B614-5FFD0DD5AD50}"/>
                  </a:ext>
                </a:extLst>
              </p:cNvPr>
              <p:cNvSpPr txBox="1"/>
              <p:nvPr/>
            </p:nvSpPr>
            <p:spPr>
              <a:xfrm>
                <a:off x="7052601" y="1032538"/>
                <a:ext cx="3810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74AAD0-4D93-634E-B614-5FFD0DD5A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01" y="1032538"/>
                <a:ext cx="381066" cy="307777"/>
              </a:xfrm>
              <a:prstGeom prst="rect">
                <a:avLst/>
              </a:prstGeom>
              <a:blipFill>
                <a:blip r:embed="rId4"/>
                <a:stretch>
                  <a:fillRect l="-24194" r="-225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BEDF3A-0358-5714-884F-927B4EA04DA2}"/>
                  </a:ext>
                </a:extLst>
              </p:cNvPr>
              <p:cNvSpPr txBox="1"/>
              <p:nvPr/>
            </p:nvSpPr>
            <p:spPr>
              <a:xfrm>
                <a:off x="10125828" y="4162355"/>
                <a:ext cx="5299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BEDF3A-0358-5714-884F-927B4EA04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828" y="4162355"/>
                <a:ext cx="529953" cy="307777"/>
              </a:xfrm>
              <a:prstGeom prst="rect">
                <a:avLst/>
              </a:prstGeom>
              <a:blipFill>
                <a:blip r:embed="rId5"/>
                <a:stretch>
                  <a:fillRect t="-4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E3150E-5E4D-2CB5-19D6-93599EAF0B4C}"/>
                  </a:ext>
                </a:extLst>
              </p:cNvPr>
              <p:cNvSpPr txBox="1"/>
              <p:nvPr/>
            </p:nvSpPr>
            <p:spPr>
              <a:xfrm>
                <a:off x="10089823" y="4558092"/>
                <a:ext cx="1088375" cy="35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E3150E-5E4D-2CB5-19D6-93599EAF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823" y="4558092"/>
                <a:ext cx="1088375" cy="350417"/>
              </a:xfrm>
              <a:prstGeom prst="rect">
                <a:avLst/>
              </a:prstGeom>
              <a:blipFill>
                <a:blip r:embed="rId6"/>
                <a:stretch>
                  <a:fillRect l="-5028" r="-7821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F905BA-EECE-7A49-F383-5315635BAE0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48744" y="3021058"/>
            <a:ext cx="2575494" cy="13505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E473A-4DE6-88CE-47C7-BB34A7BA343E}"/>
                  </a:ext>
                </a:extLst>
              </p:cNvPr>
              <p:cNvSpPr txBox="1"/>
              <p:nvPr/>
            </p:nvSpPr>
            <p:spPr>
              <a:xfrm>
                <a:off x="9773948" y="2844050"/>
                <a:ext cx="1599733" cy="35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E473A-4DE6-88CE-47C7-BB34A7BA3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948" y="2844050"/>
                <a:ext cx="1599733" cy="350417"/>
              </a:xfrm>
              <a:prstGeom prst="rect">
                <a:avLst/>
              </a:prstGeom>
              <a:blipFill>
                <a:blip r:embed="rId7"/>
                <a:stretch>
                  <a:fillRect l="-3042" r="-49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3E464-B205-D07D-BE47-0BD409FF171B}"/>
              </a:ext>
            </a:extLst>
          </p:cNvPr>
          <p:cNvCxnSpPr>
            <a:cxnSpLocks/>
          </p:cNvCxnSpPr>
          <p:nvPr/>
        </p:nvCxnSpPr>
        <p:spPr bwMode="auto">
          <a:xfrm flipV="1">
            <a:off x="7242701" y="2031356"/>
            <a:ext cx="1590440" cy="2345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A7BE07-FDDE-6616-5A8A-04A365251BD3}"/>
                  </a:ext>
                </a:extLst>
              </p:cNvPr>
              <p:cNvSpPr txBox="1"/>
              <p:nvPr/>
            </p:nvSpPr>
            <p:spPr>
              <a:xfrm>
                <a:off x="8800974" y="1661643"/>
                <a:ext cx="1227131" cy="429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𝑖𝑛𝑖𝑡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A7BE07-FDDE-6616-5A8A-04A36525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974" y="1661643"/>
                <a:ext cx="1227131" cy="429605"/>
              </a:xfrm>
              <a:prstGeom prst="rect">
                <a:avLst/>
              </a:prstGeom>
              <a:blipFill>
                <a:blip r:embed="rId8"/>
                <a:stretch>
                  <a:fillRect r="-5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E66AA8-5305-2922-34DE-D452F9395038}"/>
                  </a:ext>
                </a:extLst>
              </p:cNvPr>
              <p:cNvSpPr txBox="1"/>
              <p:nvPr/>
            </p:nvSpPr>
            <p:spPr>
              <a:xfrm>
                <a:off x="9771358" y="5434390"/>
                <a:ext cx="2093522" cy="350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E66AA8-5305-2922-34DE-D452F9395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358" y="5434390"/>
                <a:ext cx="2093522" cy="350417"/>
              </a:xfrm>
              <a:prstGeom prst="rect">
                <a:avLst/>
              </a:prstGeom>
              <a:blipFill>
                <a:blip r:embed="rId9"/>
                <a:stretch>
                  <a:fillRect l="-2624" r="-3790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EE2042DD-2475-1D78-1E76-28A1BCD43C64}"/>
              </a:ext>
            </a:extLst>
          </p:cNvPr>
          <p:cNvSpPr/>
          <p:nvPr/>
        </p:nvSpPr>
        <p:spPr>
          <a:xfrm rot="3376376">
            <a:off x="9050469" y="4203057"/>
            <a:ext cx="671123" cy="742882"/>
          </a:xfrm>
          <a:prstGeom prst="arc">
            <a:avLst>
              <a:gd name="adj1" fmla="val 16200000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5B21E66-F54E-D27B-E030-4DE5605A0DA0}"/>
              </a:ext>
            </a:extLst>
          </p:cNvPr>
          <p:cNvSpPr/>
          <p:nvPr/>
        </p:nvSpPr>
        <p:spPr>
          <a:xfrm rot="3376376">
            <a:off x="6653709" y="3323985"/>
            <a:ext cx="1999621" cy="1416806"/>
          </a:xfrm>
          <a:prstGeom prst="arc">
            <a:avLst>
              <a:gd name="adj1" fmla="val 11309240"/>
              <a:gd name="adj2" fmla="val 18908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2048DF-A6F5-33DE-B8D6-E754A3353BD2}"/>
                  </a:ext>
                </a:extLst>
              </p:cNvPr>
              <p:cNvSpPr txBox="1"/>
              <p:nvPr/>
            </p:nvSpPr>
            <p:spPr>
              <a:xfrm>
                <a:off x="7814516" y="3643298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4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2048DF-A6F5-33DE-B8D6-E754A335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516" y="3643298"/>
                <a:ext cx="43524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C50C2-0D42-9F6B-EB67-D8FC2E445E3A}"/>
                  </a:ext>
                </a:extLst>
              </p:cNvPr>
              <p:cNvSpPr txBox="1"/>
              <p:nvPr/>
            </p:nvSpPr>
            <p:spPr>
              <a:xfrm>
                <a:off x="60161" y="797597"/>
                <a:ext cx="6820236" cy="215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400"/>
                  <a:t>Initial state</a:t>
                </a:r>
                <a:r>
                  <a:rPr lang="en-US" sz="2400"/>
                  <a:t>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𝑖𝑛𝑖𝑡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IL" sz="2000"/>
              </a:p>
              <a:p>
                <a:r>
                  <a:rPr lang="en-IL" sz="240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L" sz="240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IL" sz="2400"/>
                  <a:t> times: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L" sz="240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40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IL" sz="2400"/>
                  <a:t>.</a:t>
                </a:r>
              </a:p>
              <a:p>
                <a:r>
                  <a:rPr lang="en-IL" sz="2400"/>
                  <a:t>Measure the state and output the outcome.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C50C2-0D42-9F6B-EB67-D8FC2E445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" y="797597"/>
                <a:ext cx="6820236" cy="2151743"/>
              </a:xfrm>
              <a:prstGeom prst="rect">
                <a:avLst/>
              </a:prstGeom>
              <a:blipFill>
                <a:blip r:embed="rId11"/>
                <a:stretch>
                  <a:fillRect l="-1430" b="-5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9690EBA9-9620-17DE-C56A-1B91B2629EF8}"/>
              </a:ext>
            </a:extLst>
          </p:cNvPr>
          <p:cNvSpPr/>
          <p:nvPr/>
        </p:nvSpPr>
        <p:spPr>
          <a:xfrm rot="3376376">
            <a:off x="9059745" y="3821565"/>
            <a:ext cx="671123" cy="742882"/>
          </a:xfrm>
          <a:prstGeom prst="arc">
            <a:avLst>
              <a:gd name="adj1" fmla="val 16200000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9A2F98-38E3-9A6D-3515-DDDE2EF7A42E}"/>
                  </a:ext>
                </a:extLst>
              </p:cNvPr>
              <p:cNvSpPr txBox="1"/>
              <p:nvPr/>
            </p:nvSpPr>
            <p:spPr>
              <a:xfrm>
                <a:off x="9288138" y="3977689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9A2F98-38E3-9A6D-3515-DDDE2EF7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38" y="3977689"/>
                <a:ext cx="435244" cy="369332"/>
              </a:xfrm>
              <a:prstGeom prst="rect">
                <a:avLst/>
              </a:prstGeom>
              <a:blipFill>
                <a:blip r:embed="rId12"/>
                <a:stretch>
                  <a:fillRect l="-7042" r="-563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7AA365-B2EF-5856-39FC-AAC4EE8C2D0F}"/>
                  </a:ext>
                </a:extLst>
              </p:cNvPr>
              <p:cNvSpPr txBox="1"/>
              <p:nvPr/>
            </p:nvSpPr>
            <p:spPr>
              <a:xfrm>
                <a:off x="9344282" y="4334629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7AA365-B2EF-5856-39FC-AAC4EE8C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82" y="4334629"/>
                <a:ext cx="435244" cy="369332"/>
              </a:xfrm>
              <a:prstGeom prst="rect">
                <a:avLst/>
              </a:prstGeom>
              <a:blipFill>
                <a:blip r:embed="rId12"/>
                <a:stretch>
                  <a:fillRect l="-7042" r="-563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>
            <a:extLst>
              <a:ext uri="{FF2B5EF4-FFF2-40B4-BE49-F238E27FC236}">
                <a16:creationId xmlns:a16="http://schemas.microsoft.com/office/drawing/2014/main" id="{A93D79CD-C679-A4CF-6BD9-AF97E7B9045B}"/>
              </a:ext>
            </a:extLst>
          </p:cNvPr>
          <p:cNvSpPr/>
          <p:nvPr/>
        </p:nvSpPr>
        <p:spPr>
          <a:xfrm rot="2672218">
            <a:off x="7736660" y="3277189"/>
            <a:ext cx="1605558" cy="1557726"/>
          </a:xfrm>
          <a:prstGeom prst="arc">
            <a:avLst>
              <a:gd name="adj1" fmla="val 15805543"/>
              <a:gd name="adj2" fmla="val 20317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996014-0E3D-57B9-C0C5-F8F3903F9B8C}"/>
                  </a:ext>
                </a:extLst>
              </p:cNvPr>
              <p:cNvSpPr txBox="1"/>
              <p:nvPr/>
            </p:nvSpPr>
            <p:spPr>
              <a:xfrm>
                <a:off x="8260551" y="3767603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996014-0E3D-57B9-C0C5-F8F3903F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51" y="3767603"/>
                <a:ext cx="435244" cy="369332"/>
              </a:xfrm>
              <a:prstGeom prst="rect">
                <a:avLst/>
              </a:prstGeom>
              <a:blipFill>
                <a:blip r:embed="rId13"/>
                <a:stretch>
                  <a:fillRect l="-26761" r="-2535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D8615BB8-339F-7A98-8604-6CE3B0985AE7}"/>
              </a:ext>
            </a:extLst>
          </p:cNvPr>
          <p:cNvSpPr/>
          <p:nvPr/>
        </p:nvSpPr>
        <p:spPr>
          <a:xfrm rot="1778720">
            <a:off x="4418720" y="1983757"/>
            <a:ext cx="5359255" cy="6274210"/>
          </a:xfrm>
          <a:prstGeom prst="arc">
            <a:avLst>
              <a:gd name="adj1" fmla="val 16133137"/>
              <a:gd name="adj2" fmla="val 18911370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1BB7D2C8-342D-AD31-EC4F-39668F7FDF25}"/>
              </a:ext>
            </a:extLst>
          </p:cNvPr>
          <p:cNvSpPr/>
          <p:nvPr/>
        </p:nvSpPr>
        <p:spPr>
          <a:xfrm rot="2672218">
            <a:off x="7384866" y="3651069"/>
            <a:ext cx="1395596" cy="1456808"/>
          </a:xfrm>
          <a:prstGeom prst="arc">
            <a:avLst>
              <a:gd name="adj1" fmla="val 17736171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FF8B882-B53F-D42F-2077-29B23FFF1C25}"/>
              </a:ext>
            </a:extLst>
          </p:cNvPr>
          <p:cNvSpPr/>
          <p:nvPr/>
        </p:nvSpPr>
        <p:spPr>
          <a:xfrm rot="1665007">
            <a:off x="7358731" y="3397357"/>
            <a:ext cx="1395596" cy="1456808"/>
          </a:xfrm>
          <a:prstGeom prst="arc">
            <a:avLst>
              <a:gd name="adj1" fmla="val 17520913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67B421-7D4A-CC39-335F-81B43E615726}"/>
                  </a:ext>
                </a:extLst>
              </p:cNvPr>
              <p:cNvSpPr txBox="1"/>
              <p:nvPr/>
            </p:nvSpPr>
            <p:spPr>
              <a:xfrm>
                <a:off x="8878657" y="3562007"/>
                <a:ext cx="11484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67B421-7D4A-CC39-335F-81B43E61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57" y="3562007"/>
                <a:ext cx="1148429" cy="307777"/>
              </a:xfrm>
              <a:prstGeom prst="rect">
                <a:avLst/>
              </a:prstGeom>
              <a:blipFill>
                <a:blip r:embed="rId14"/>
                <a:stretch>
                  <a:fillRect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F27057-8B88-EDA2-40A2-4317C9CA8BA0}"/>
                  </a:ext>
                </a:extLst>
              </p:cNvPr>
              <p:cNvSpPr txBox="1"/>
              <p:nvPr/>
            </p:nvSpPr>
            <p:spPr>
              <a:xfrm>
                <a:off x="8276951" y="4148308"/>
                <a:ext cx="43524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F27057-8B88-EDA2-40A2-4317C9CA8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951" y="4148308"/>
                <a:ext cx="435244" cy="369332"/>
              </a:xfrm>
              <a:prstGeom prst="rect">
                <a:avLst/>
              </a:prstGeom>
              <a:blipFill>
                <a:blip r:embed="rId15"/>
                <a:stretch>
                  <a:fillRect l="-26761" r="-2535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>
            <a:extLst>
              <a:ext uri="{FF2B5EF4-FFF2-40B4-BE49-F238E27FC236}">
                <a16:creationId xmlns:a16="http://schemas.microsoft.com/office/drawing/2014/main" id="{294A7F4B-E059-4DF8-BF1E-7EEF1B6D6BFA}"/>
              </a:ext>
            </a:extLst>
          </p:cNvPr>
          <p:cNvSpPr/>
          <p:nvPr/>
        </p:nvSpPr>
        <p:spPr>
          <a:xfrm rot="3901615">
            <a:off x="7807939" y="4008626"/>
            <a:ext cx="1605558" cy="1557726"/>
          </a:xfrm>
          <a:prstGeom prst="arc">
            <a:avLst>
              <a:gd name="adj1" fmla="val 15805543"/>
              <a:gd name="adj2" fmla="val 20317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5984E2-B9E8-6A75-C655-5F00824FD17E}"/>
                  </a:ext>
                </a:extLst>
              </p:cNvPr>
              <p:cNvSpPr txBox="1"/>
              <p:nvPr/>
            </p:nvSpPr>
            <p:spPr>
              <a:xfrm>
                <a:off x="8745155" y="2266133"/>
                <a:ext cx="1546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5984E2-B9E8-6A75-C655-5F00824FD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155" y="2266133"/>
                <a:ext cx="1546141" cy="461665"/>
              </a:xfrm>
              <a:prstGeom prst="rect">
                <a:avLst/>
              </a:prstGeom>
              <a:blipFill>
                <a:blip r:embed="rId1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137CBF-9763-A57D-928E-D02F1DCC0CA9}"/>
                  </a:ext>
                </a:extLst>
              </p:cNvPr>
              <p:cNvSpPr txBox="1"/>
              <p:nvPr/>
            </p:nvSpPr>
            <p:spPr>
              <a:xfrm>
                <a:off x="8700645" y="4733224"/>
                <a:ext cx="820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L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137CBF-9763-A57D-928E-D02F1DCC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645" y="4733224"/>
                <a:ext cx="820937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FD88F0-D814-D9C8-4AA0-E9B969ECF9F3}"/>
              </a:ext>
            </a:extLst>
          </p:cNvPr>
          <p:cNvCxnSpPr/>
          <p:nvPr/>
        </p:nvCxnSpPr>
        <p:spPr bwMode="auto">
          <a:xfrm>
            <a:off x="7242701" y="4370171"/>
            <a:ext cx="2505953" cy="12511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A96A2-076A-AAD8-2D38-5FDB04F636D9}"/>
                  </a:ext>
                </a:extLst>
              </p:cNvPr>
              <p:cNvSpPr txBox="1"/>
              <p:nvPr/>
            </p:nvSpPr>
            <p:spPr>
              <a:xfrm>
                <a:off x="-58165" y="2952785"/>
                <a:ext cx="6701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L" sz="2400">
                    <a:solidFill>
                      <a:schemeClr val="tx1"/>
                    </a:solidFill>
                  </a:rPr>
                  <a:t>: </a:t>
                </a:r>
                <a:r>
                  <a:rPr lang="en-IL" sz="2400">
                    <a:solidFill>
                      <a:srgbClr val="0070C0"/>
                    </a:solidFill>
                  </a:rPr>
                  <a:t>Angle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400">
                    <a:solidFill>
                      <a:srgbClr val="0070C0"/>
                    </a:solidFill>
                  </a:rPr>
                  <a:t> iterations</a:t>
                </a:r>
                <a:endParaRPr lang="en-AU" sz="24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8A96A2-076A-AAD8-2D38-5FDB04F6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65" y="2952785"/>
                <a:ext cx="6701911" cy="461665"/>
              </a:xfrm>
              <a:prstGeom prst="rect">
                <a:avLst/>
              </a:prstGeom>
              <a:blipFill>
                <a:blip r:embed="rId18"/>
                <a:stretch>
                  <a:fillRect l="-7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024039B-FB4D-BA97-34DA-1FDC9D9104D9}"/>
                  </a:ext>
                </a:extLst>
              </p:cNvPr>
              <p:cNvSpPr txBox="1"/>
              <p:nvPr/>
            </p:nvSpPr>
            <p:spPr>
              <a:xfrm>
                <a:off x="74724" y="3934167"/>
                <a:ext cx="3170420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L" sz="2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024039B-FB4D-BA97-34DA-1FDC9D910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4" y="3934167"/>
                <a:ext cx="3170420" cy="8552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EBCA86C2-CD9A-150B-9BF7-97BDB002558D}"/>
              </a:ext>
            </a:extLst>
          </p:cNvPr>
          <p:cNvSpPr/>
          <p:nvPr/>
        </p:nvSpPr>
        <p:spPr>
          <a:xfrm>
            <a:off x="3281064" y="1363310"/>
            <a:ext cx="2773581" cy="782259"/>
          </a:xfrm>
          <a:prstGeom prst="wedgeRoundRectCallout">
            <a:avLst>
              <a:gd name="adj1" fmla="val -93748"/>
              <a:gd name="adj2" fmla="val -29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/>
              <a:t>We will decide later</a:t>
            </a:r>
            <a:endParaRPr lang="en-IL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823E3A-1FBD-C23F-8A43-1164475B4384}"/>
                  </a:ext>
                </a:extLst>
              </p:cNvPr>
              <p:cNvSpPr/>
              <p:nvPr/>
            </p:nvSpPr>
            <p:spPr>
              <a:xfrm>
                <a:off x="9484501" y="3532258"/>
                <a:ext cx="7943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0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823E3A-1FBD-C23F-8A43-1164475B4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501" y="3532258"/>
                <a:ext cx="794384" cy="400110"/>
              </a:xfrm>
              <a:prstGeom prst="rect">
                <a:avLst/>
              </a:prstGeom>
              <a:blipFill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D7BA2D-2D0D-2C26-861F-2ADBB6FF0DB4}"/>
                  </a:ext>
                </a:extLst>
              </p:cNvPr>
              <p:cNvSpPr/>
              <p:nvPr/>
            </p:nvSpPr>
            <p:spPr>
              <a:xfrm>
                <a:off x="1337667" y="5879801"/>
                <a:ext cx="6096000" cy="660822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>
                <a:spAutoFit/>
              </a:bodyPr>
              <a:lstStyle/>
              <a:p>
                <a:pPr lvl="0" algn="ctr"/>
                <a:r>
                  <a:rPr lang="en-IL" sz="2400"/>
                  <a:t># iterations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L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IL" sz="2400"/>
                  <a:t>.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D7BA2D-2D0D-2C26-861F-2ADBB6FF0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67" y="5879801"/>
                <a:ext cx="6096000" cy="660822"/>
              </a:xfrm>
              <a:prstGeom prst="rect">
                <a:avLst/>
              </a:prstGeom>
              <a:blipFill>
                <a:blip r:embed="rId21"/>
                <a:stretch>
                  <a:fillRect b="-89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4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7DD7-519D-BE43-AF4E-DEE4B60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808EC-D0BB-784A-BA36-00CA29588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759" y="1690688"/>
                <a:ext cx="6129048" cy="4802185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Grover’s algorithm achieves a quadratic speedup. </a:t>
                </a:r>
                <a:r>
                  <a:rPr lang="en-US" sz="2000"/>
                  <a:t>[For large N]</a:t>
                </a:r>
                <a:endParaRPr lang="en-US"/>
              </a:p>
              <a:p>
                <a:r>
                  <a:rPr lang="en-US"/>
                  <a:t>We can stop the algorithm prematurely,  and still get a quadratic advantage!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iterations, the success probability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/>
                  <a:t>. </a:t>
                </a:r>
                <a:r>
                  <a:rPr lang="en-US" sz="2000"/>
                  <a:t>[for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/>
                  <a:t>] </a:t>
                </a:r>
                <a:endParaRPr lang="en-US" u="sng"/>
              </a:p>
              <a:p>
                <a:r>
                  <a:rPr lang="en-US" u="sng"/>
                  <a:t>The number of iterations doesn’t need to be chosen in advance!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808EC-D0BB-784A-BA36-00CA29588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759" y="1690688"/>
                <a:ext cx="6129048" cy="4802185"/>
              </a:xfrm>
              <a:blipFill>
                <a:blip r:embed="rId3"/>
                <a:stretch>
                  <a:fillRect l="-1791" t="-2030" r="-3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>
            <a:extLst>
              <a:ext uri="{FF2B5EF4-FFF2-40B4-BE49-F238E27FC236}">
                <a16:creationId xmlns:a16="http://schemas.microsoft.com/office/drawing/2014/main" id="{25B497D5-B712-174A-B108-34D8B8AD67AB}"/>
              </a:ext>
            </a:extLst>
          </p:cNvPr>
          <p:cNvSpPr/>
          <p:nvPr/>
        </p:nvSpPr>
        <p:spPr>
          <a:xfrm>
            <a:off x="6200937" y="3299069"/>
            <a:ext cx="3026941" cy="5197760"/>
          </a:xfrm>
          <a:prstGeom prst="arc">
            <a:avLst>
              <a:gd name="adj1" fmla="val 16810749"/>
              <a:gd name="adj2" fmla="val 20251817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4AD7A0-94B8-ABA4-DA53-82FFE4FB2033}"/>
              </a:ext>
            </a:extLst>
          </p:cNvPr>
          <p:cNvGrpSpPr/>
          <p:nvPr/>
        </p:nvGrpSpPr>
        <p:grpSpPr>
          <a:xfrm>
            <a:off x="6733635" y="1954072"/>
            <a:ext cx="4120220" cy="3877521"/>
            <a:chOff x="6733635" y="1954072"/>
            <a:chExt cx="4120220" cy="387752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54F1594-6518-854D-8932-55DCE7209686}"/>
                </a:ext>
              </a:extLst>
            </p:cNvPr>
            <p:cNvCxnSpPr/>
            <p:nvPr/>
          </p:nvCxnSpPr>
          <p:spPr bwMode="auto">
            <a:xfrm flipV="1">
              <a:off x="6929779" y="5296701"/>
              <a:ext cx="288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EA7FAE7-4BFD-5C44-B2D0-40E82C310562}"/>
                </a:ext>
              </a:extLst>
            </p:cNvPr>
            <p:cNvCxnSpPr/>
            <p:nvPr/>
          </p:nvCxnSpPr>
          <p:spPr bwMode="auto">
            <a:xfrm flipV="1">
              <a:off x="6929779" y="2416701"/>
              <a:ext cx="0" cy="2880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82C7E68-2372-EC4D-8986-6E982AC25EFB}"/>
                </a:ext>
              </a:extLst>
            </p:cNvPr>
            <p:cNvCxnSpPr/>
            <p:nvPr/>
          </p:nvCxnSpPr>
          <p:spPr bwMode="auto">
            <a:xfrm flipV="1">
              <a:off x="6929779" y="4850301"/>
              <a:ext cx="2844000" cy="442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EBC5111-81F3-004C-8295-60AC919E4B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29779" y="5294771"/>
              <a:ext cx="2844000" cy="442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A054DC-058B-2844-A553-3DFD04E9F5A9}"/>
                    </a:ext>
                  </a:extLst>
                </p:cNvPr>
                <p:cNvSpPr txBox="1"/>
                <p:nvPr/>
              </p:nvSpPr>
              <p:spPr>
                <a:xfrm>
                  <a:off x="9774459" y="4619576"/>
                  <a:ext cx="65069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DA054DC-058B-2844-A553-3DFD04E9F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4459" y="4619576"/>
                  <a:ext cx="65069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3084" r="-13084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087197-8ECE-D240-8C77-C852D93B73AB}"/>
                    </a:ext>
                  </a:extLst>
                </p:cNvPr>
                <p:cNvSpPr txBox="1"/>
                <p:nvPr/>
              </p:nvSpPr>
              <p:spPr>
                <a:xfrm>
                  <a:off x="6733635" y="1954072"/>
                  <a:ext cx="3810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A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sz="200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087197-8ECE-D240-8C77-C852D93B7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635" y="1954072"/>
                  <a:ext cx="381066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4194" r="-22581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D4E1C5-EBF9-B043-B9F1-0919CE64501D}"/>
                    </a:ext>
                  </a:extLst>
                </p:cNvPr>
                <p:cNvSpPr txBox="1"/>
                <p:nvPr/>
              </p:nvSpPr>
              <p:spPr>
                <a:xfrm>
                  <a:off x="9806862" y="5083889"/>
                  <a:ext cx="5299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D4E1C5-EBF9-B043-B9F1-0919CE645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862" y="5083889"/>
                  <a:ext cx="529953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4000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2BBA0E1-33F0-BE43-930C-8C58CD47B0B4}"/>
                    </a:ext>
                  </a:extLst>
                </p:cNvPr>
                <p:cNvSpPr txBox="1"/>
                <p:nvPr/>
              </p:nvSpPr>
              <p:spPr>
                <a:xfrm>
                  <a:off x="9770857" y="5479626"/>
                  <a:ext cx="923714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2BBA0E1-33F0-BE43-930C-8C58CD47B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857" y="5479626"/>
                  <a:ext cx="923714" cy="332399"/>
                </a:xfrm>
                <a:prstGeom prst="rect">
                  <a:avLst/>
                </a:prstGeom>
                <a:blipFill>
                  <a:blip r:embed="rId7"/>
                  <a:stretch>
                    <a:fillRect l="-6623" r="-9272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4574B5D-CD01-CA4B-865C-D30F5304A3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62861" y="4114801"/>
              <a:ext cx="2612939" cy="118783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1A24867-DE01-ED42-885B-F0038167F3D9}"/>
                    </a:ext>
                  </a:extLst>
                </p:cNvPr>
                <p:cNvSpPr txBox="1"/>
                <p:nvPr/>
              </p:nvSpPr>
              <p:spPr>
                <a:xfrm>
                  <a:off x="9637946" y="3914382"/>
                  <a:ext cx="1215909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1A24867-DE01-ED42-885B-F0038167F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7946" y="3914382"/>
                  <a:ext cx="1215909" cy="332399"/>
                </a:xfrm>
                <a:prstGeom prst="rect">
                  <a:avLst/>
                </a:prstGeom>
                <a:blipFill>
                  <a:blip r:embed="rId8"/>
                  <a:stretch>
                    <a:fillRect l="-4020" r="-7538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954E297-60C0-0A41-84CE-338D8DD591C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29781" y="3514169"/>
              <a:ext cx="2164049" cy="17842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B7EDB2C-4B5D-6948-A091-5E52AAD81EC8}"/>
                    </a:ext>
                  </a:extLst>
                </p:cNvPr>
                <p:cNvSpPr txBox="1"/>
                <p:nvPr/>
              </p:nvSpPr>
              <p:spPr>
                <a:xfrm>
                  <a:off x="9155975" y="3313750"/>
                  <a:ext cx="1227131" cy="4153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B7EDB2C-4B5D-6948-A091-5E52AAD81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975" y="3313750"/>
                  <a:ext cx="1227131" cy="415307"/>
                </a:xfrm>
                <a:prstGeom prst="rect">
                  <a:avLst/>
                </a:prstGeom>
                <a:blipFill>
                  <a:blip r:embed="rId9"/>
                  <a:stretch>
                    <a:fillRect r="-19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1349FA-2840-D241-ADF1-BCC7BFB4E3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96679" y="2951224"/>
              <a:ext cx="1590440" cy="23454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57EBC11-50CB-0D42-8DA1-172ED3B7C3F4}"/>
                    </a:ext>
                  </a:extLst>
                </p:cNvPr>
                <p:cNvSpPr txBox="1"/>
                <p:nvPr/>
              </p:nvSpPr>
              <p:spPr>
                <a:xfrm>
                  <a:off x="8482008" y="2583177"/>
                  <a:ext cx="1227131" cy="4115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𝑖𝑛𝑖𝑡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m:oMathPara>
                  </a14:m>
                  <a:endParaRPr lang="en-AU" sz="200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57EBC11-50CB-0D42-8DA1-172ED3B7C3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008" y="2583177"/>
                  <a:ext cx="1227131" cy="411588"/>
                </a:xfrm>
                <a:prstGeom prst="rect">
                  <a:avLst/>
                </a:prstGeom>
                <a:blipFill>
                  <a:blip r:embed="rId10"/>
                  <a:stretch>
                    <a:fillRect r="-17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EEB0D3-86CE-374E-8771-87973D686371}"/>
                    </a:ext>
                  </a:extLst>
                </p:cNvPr>
                <p:cNvSpPr txBox="1"/>
                <p:nvPr/>
              </p:nvSpPr>
              <p:spPr>
                <a:xfrm>
                  <a:off x="7675445" y="4117731"/>
                  <a:ext cx="10365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AU" sz="160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6EEB0D3-86CE-374E-8771-87973D686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445" y="4117731"/>
                  <a:ext cx="103650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47" t="-2174" r="-7647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F7DB40BC-9735-9845-AAE5-E9C2F67B634C}"/>
                </a:ext>
              </a:extLst>
            </p:cNvPr>
            <p:cNvSpPr/>
            <p:nvPr/>
          </p:nvSpPr>
          <p:spPr>
            <a:xfrm rot="3376376">
              <a:off x="8731503" y="5124591"/>
              <a:ext cx="671123" cy="742882"/>
            </a:xfrm>
            <a:prstGeom prst="arc">
              <a:avLst>
                <a:gd name="adj1" fmla="val 16200000"/>
                <a:gd name="adj2" fmla="val 200959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FB92B47-2B69-9E4A-8520-BEBD19FA1C54}"/>
                    </a:ext>
                  </a:extLst>
                </p:cNvPr>
                <p:cNvSpPr txBox="1"/>
                <p:nvPr/>
              </p:nvSpPr>
              <p:spPr>
                <a:xfrm>
                  <a:off x="9216197" y="5320379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i="1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AU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FB92B47-2B69-9E4A-8520-BEBD19FA1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197" y="5320379"/>
                  <a:ext cx="21493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0000" r="-3428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40759E-15B0-AA41-9773-199D1C5537B0}"/>
                  </a:ext>
                </a:extLst>
              </p:cNvPr>
              <p:cNvSpPr txBox="1"/>
              <p:nvPr/>
            </p:nvSpPr>
            <p:spPr>
              <a:xfrm>
                <a:off x="6161221" y="5851572"/>
                <a:ext cx="2615947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L" sz="24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40759E-15B0-AA41-9773-199D1C553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221" y="5851572"/>
                <a:ext cx="2615947" cy="8552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15C802FD-6C06-C8C6-C048-1D8C40BF129E}"/>
              </a:ext>
            </a:extLst>
          </p:cNvPr>
          <p:cNvSpPr/>
          <p:nvPr/>
        </p:nvSpPr>
        <p:spPr>
          <a:xfrm rot="3376376">
            <a:off x="8747030" y="4754614"/>
            <a:ext cx="671123" cy="742882"/>
          </a:xfrm>
          <a:prstGeom prst="arc">
            <a:avLst>
              <a:gd name="adj1" fmla="val 16200000"/>
              <a:gd name="adj2" fmla="val 200959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8E37AF-BEC7-489D-B381-CA0DD5E2D5DC}"/>
                  </a:ext>
                </a:extLst>
              </p:cNvPr>
              <p:cNvSpPr txBox="1"/>
              <p:nvPr/>
            </p:nvSpPr>
            <p:spPr>
              <a:xfrm>
                <a:off x="9222443" y="4932489"/>
                <a:ext cx="214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8E37AF-BEC7-489D-B381-CA0DD5E2D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443" y="4932489"/>
                <a:ext cx="214931" cy="276999"/>
              </a:xfrm>
              <a:prstGeom prst="rect">
                <a:avLst/>
              </a:prstGeom>
              <a:blipFill>
                <a:blip r:embed="rId14"/>
                <a:stretch>
                  <a:fillRect l="-40000" r="-3428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88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Bit vs. Qubit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0517573"/>
                  </p:ext>
                </p:extLst>
              </p:nvPr>
            </p:nvGraphicFramePr>
            <p:xfrm>
              <a:off x="212400" y="1893600"/>
              <a:ext cx="11767931" cy="5027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9336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Linear transformations which map a probabilistic bit to a probabilistic bit: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2×2</m:t>
                              </m:r>
                            </m:oMath>
                          </a14:m>
                          <a:r>
                            <a:rPr lang="en-US" sz="2400"/>
                            <a:t> stochastic matrices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/>
                            <a:t>Linear transformations which map a qubit to a qubit: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2×2</m:t>
                              </m:r>
                            </m:oMath>
                          </a14:m>
                          <a:r>
                            <a:rPr lang="en-US" sz="2400"/>
                            <a:t> unitary</a:t>
                          </a:r>
                          <a:r>
                            <a:rPr lang="en-US" sz="2400" baseline="0"/>
                            <a:t> </a:t>
                          </a:r>
                          <a:r>
                            <a:rPr lang="en-US" sz="2400"/>
                            <a:t>matrices.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5743B0-083C-4442-A697-19E6633CC5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0517573"/>
                  </p:ext>
                </p:extLst>
              </p:nvPr>
            </p:nvGraphicFramePr>
            <p:xfrm>
              <a:off x="212400" y="1893600"/>
              <a:ext cx="11767931" cy="5027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9336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593" t="-42130" r="-109478" b="-25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758" t="-42130" r="-504" b="-25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593" t="-227407" r="-109478" b="-30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758" t="-227407" r="-504" b="-30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593" t="-325000" r="-109478" b="-203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758" t="-325000" r="-504" b="-2036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593" t="-226667" r="-109478" b="-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758" t="-226667" r="-504" b="-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Content Placeholder 3">
                <a:extLst>
                  <a:ext uri="{FF2B5EF4-FFF2-40B4-BE49-F238E27FC236}">
                    <a16:creationId xmlns:a16="http://schemas.microsoft.com/office/drawing/2014/main" id="{C6761329-D5E8-8E43-AACD-B42A56AD79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028508"/>
                  </p:ext>
                </p:extLst>
              </p:nvPr>
            </p:nvGraphicFramePr>
            <p:xfrm>
              <a:off x="211505" y="1893600"/>
              <a:ext cx="11767931" cy="4890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Content Placeholder 3">
                <a:extLst>
                  <a:ext uri="{FF2B5EF4-FFF2-40B4-BE49-F238E27FC236}">
                    <a16:creationId xmlns:a16="http://schemas.microsoft.com/office/drawing/2014/main" id="{C6761329-D5E8-8E43-AACD-B42A56AD79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028508"/>
                  </p:ext>
                </p:extLst>
              </p:nvPr>
            </p:nvGraphicFramePr>
            <p:xfrm>
              <a:off x="211505" y="1893600"/>
              <a:ext cx="11767931" cy="4890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3758" t="-45408" r="-504" b="-268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Content Placeholder 3">
                <a:extLst>
                  <a:ext uri="{FF2B5EF4-FFF2-40B4-BE49-F238E27FC236}">
                    <a16:creationId xmlns:a16="http://schemas.microsoft.com/office/drawing/2014/main" id="{1536E9AF-69E3-4C4C-86A3-4290A2C52C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8487314"/>
                  </p:ext>
                </p:extLst>
              </p:nvPr>
            </p:nvGraphicFramePr>
            <p:xfrm>
              <a:off x="212400" y="1893600"/>
              <a:ext cx="11767931" cy="4890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Content Placeholder 3">
                <a:extLst>
                  <a:ext uri="{FF2B5EF4-FFF2-40B4-BE49-F238E27FC236}">
                    <a16:creationId xmlns:a16="http://schemas.microsoft.com/office/drawing/2014/main" id="{1536E9AF-69E3-4C4C-86A3-4290A2C52C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98487314"/>
                  </p:ext>
                </p:extLst>
              </p:nvPr>
            </p:nvGraphicFramePr>
            <p:xfrm>
              <a:off x="212400" y="1893600"/>
              <a:ext cx="11767931" cy="4890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3758" t="-45408" r="-504" b="-268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Content Placeholder 3">
                <a:extLst>
                  <a:ext uri="{FF2B5EF4-FFF2-40B4-BE49-F238E27FC236}">
                    <a16:creationId xmlns:a16="http://schemas.microsoft.com/office/drawing/2014/main" id="{B5A4914D-4772-494C-8E51-F66DCDB1FE4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9824822"/>
                  </p:ext>
                </p:extLst>
              </p:nvPr>
            </p:nvGraphicFramePr>
            <p:xfrm>
              <a:off x="212400" y="1893600"/>
              <a:ext cx="11767931" cy="5028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383957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26830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961311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Content Placeholder 3">
                <a:extLst>
                  <a:ext uri="{FF2B5EF4-FFF2-40B4-BE49-F238E27FC236}">
                    <a16:creationId xmlns:a16="http://schemas.microsoft.com/office/drawing/2014/main" id="{B5A4914D-4772-494C-8E51-F66DCDB1FE4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9824822"/>
                  </p:ext>
                </p:extLst>
              </p:nvPr>
            </p:nvGraphicFramePr>
            <p:xfrm>
              <a:off x="212400" y="1893600"/>
              <a:ext cx="11767931" cy="50289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6593" t="-45408" r="-109478" b="-28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3758" t="-45408" r="-504" b="-280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961311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Content Placeholder 3">
                <a:extLst>
                  <a:ext uri="{FF2B5EF4-FFF2-40B4-BE49-F238E27FC236}">
                    <a16:creationId xmlns:a16="http://schemas.microsoft.com/office/drawing/2014/main" id="{3F31FDFD-FCA8-B24F-A141-9BC8D67F34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027914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Content Placeholder 3">
                <a:extLst>
                  <a:ext uri="{FF2B5EF4-FFF2-40B4-BE49-F238E27FC236}">
                    <a16:creationId xmlns:a16="http://schemas.microsoft.com/office/drawing/2014/main" id="{3F31FDFD-FCA8-B24F-A141-9BC8D67F34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027914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593" t="-41014" r="-109478" b="-243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43758" t="-41014" r="-504" b="-243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Content Placeholder 3">
                <a:extLst>
                  <a:ext uri="{FF2B5EF4-FFF2-40B4-BE49-F238E27FC236}">
                    <a16:creationId xmlns:a16="http://schemas.microsoft.com/office/drawing/2014/main" id="{16C971EB-BAF3-AA45-8775-E0150AB333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32805517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Content Placeholder 3">
                <a:extLst>
                  <a:ext uri="{FF2B5EF4-FFF2-40B4-BE49-F238E27FC236}">
                    <a16:creationId xmlns:a16="http://schemas.microsoft.com/office/drawing/2014/main" id="{16C971EB-BAF3-AA45-8775-E0150AB333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32805517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6593" t="-41014" r="-109478" b="-243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3758" t="-41014" r="-504" b="-243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C88FDA2A-6DDE-684E-8A54-231021107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56101265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C88FDA2A-6DDE-684E-8A54-231021107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56101265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6593" t="-41014" r="-109478" b="-243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43758" t="-41014" r="-504" b="-243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6593" t="-226667" r="-109478" b="-2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Content Placeholder 3">
                <a:extLst>
                  <a:ext uri="{FF2B5EF4-FFF2-40B4-BE49-F238E27FC236}">
                    <a16:creationId xmlns:a16="http://schemas.microsoft.com/office/drawing/2014/main" id="{B47554E9-C6E6-E846-A4DF-A3F3BFCFDE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864606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Content Placeholder 3">
                <a:extLst>
                  <a:ext uri="{FF2B5EF4-FFF2-40B4-BE49-F238E27FC236}">
                    <a16:creationId xmlns:a16="http://schemas.microsoft.com/office/drawing/2014/main" id="{B47554E9-C6E6-E846-A4DF-A3F3BFCFDE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864606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6593" t="-41014" r="-109478" b="-243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43758" t="-41014" r="-504" b="-243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6593" t="-226667" r="-109478" b="-2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43758" t="-226667" r="-504" b="-2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Content Placeholder 3">
                <a:extLst>
                  <a:ext uri="{FF2B5EF4-FFF2-40B4-BE49-F238E27FC236}">
                    <a16:creationId xmlns:a16="http://schemas.microsoft.com/office/drawing/2014/main" id="{68A58114-E974-5645-B0BE-4E0FB53C93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2234480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Content Placeholder 3">
                <a:extLst>
                  <a:ext uri="{FF2B5EF4-FFF2-40B4-BE49-F238E27FC236}">
                    <a16:creationId xmlns:a16="http://schemas.microsoft.com/office/drawing/2014/main" id="{68A58114-E974-5645-B0BE-4E0FB53C93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2234480"/>
                  </p:ext>
                </p:extLst>
              </p:nvPr>
            </p:nvGraphicFramePr>
            <p:xfrm>
              <a:off x="212400" y="1893600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6593" t="-41014" r="-109478" b="-243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43758" t="-41014" r="-504" b="-243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6593" t="-226667" r="-109478" b="-2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43758" t="-226667" r="-504" b="-2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Content Placeholder 3">
                <a:extLst>
                  <a:ext uri="{FF2B5EF4-FFF2-40B4-BE49-F238E27FC236}">
                    <a16:creationId xmlns:a16="http://schemas.microsoft.com/office/drawing/2014/main" id="{07C1857E-C51E-B840-AFE5-87B6C15EA3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7671415"/>
                  </p:ext>
                </p:extLst>
              </p:nvPr>
            </p:nvGraphicFramePr>
            <p:xfrm>
              <a:off x="212400" y="1893600"/>
              <a:ext cx="11767931" cy="50205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27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Content Placeholder 3">
                <a:extLst>
                  <a:ext uri="{FF2B5EF4-FFF2-40B4-BE49-F238E27FC236}">
                    <a16:creationId xmlns:a16="http://schemas.microsoft.com/office/drawing/2014/main" id="{07C1857E-C51E-B840-AFE5-87B6C15EA3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7671415"/>
                  </p:ext>
                </p:extLst>
              </p:nvPr>
            </p:nvGraphicFramePr>
            <p:xfrm>
              <a:off x="212400" y="1893600"/>
              <a:ext cx="11767931" cy="50205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276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56593" t="-41667" r="-109478" b="-2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43758" t="-41667" r="-504" b="-2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56593" t="-226667" r="-109478" b="-2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43758" t="-226667" r="-504" b="-2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56593" t="-324265" r="-109478" b="-188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Content Placeholder 3">
                <a:extLst>
                  <a:ext uri="{FF2B5EF4-FFF2-40B4-BE49-F238E27FC236}">
                    <a16:creationId xmlns:a16="http://schemas.microsoft.com/office/drawing/2014/main" id="{45E9D0C6-D78C-C547-AFC8-967A8C69AF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4890238"/>
                  </p:ext>
                </p:extLst>
              </p:nvPr>
            </p:nvGraphicFramePr>
            <p:xfrm>
              <a:off x="212400" y="1892731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Content Placeholder 3">
                <a:extLst>
                  <a:ext uri="{FF2B5EF4-FFF2-40B4-BE49-F238E27FC236}">
                    <a16:creationId xmlns:a16="http://schemas.microsoft.com/office/drawing/2014/main" id="{45E9D0C6-D78C-C547-AFC8-967A8C69AF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4890238"/>
                  </p:ext>
                </p:extLst>
              </p:nvPr>
            </p:nvGraphicFramePr>
            <p:xfrm>
              <a:off x="212400" y="1892731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6593" t="-41475" r="-109478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43758" t="-41475" r="-504" b="-2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6593" t="-227407" r="-109478" b="-29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43758" t="-227407" r="-504" b="-29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56593" t="-327407" r="-109478" b="-19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43758" t="-327407" r="-504" b="-19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Content Placeholder 3">
                <a:extLst>
                  <a:ext uri="{FF2B5EF4-FFF2-40B4-BE49-F238E27FC236}">
                    <a16:creationId xmlns:a16="http://schemas.microsoft.com/office/drawing/2014/main" id="{1072BA8D-53DE-4D40-9703-4310CAF0E3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9074239"/>
                  </p:ext>
                </p:extLst>
              </p:nvPr>
            </p:nvGraphicFramePr>
            <p:xfrm>
              <a:off x="212400" y="1894556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s.t.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Content Placeholder 3">
                <a:extLst>
                  <a:ext uri="{FF2B5EF4-FFF2-40B4-BE49-F238E27FC236}">
                    <a16:creationId xmlns:a16="http://schemas.microsoft.com/office/drawing/2014/main" id="{1072BA8D-53DE-4D40-9703-4310CAF0E3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9074239"/>
                  </p:ext>
                </p:extLst>
              </p:nvPr>
            </p:nvGraphicFramePr>
            <p:xfrm>
              <a:off x="212400" y="1894556"/>
              <a:ext cx="11767931" cy="5019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317371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56593" t="-41014" r="-109478" b="-243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43758" t="-41014" r="-504" b="-243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56593" t="-226667" r="-109478" b="-2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43758" t="-226667" r="-504" b="-2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56593" t="-326667" r="-109478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43758" t="-326667" r="-504" b="-1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Content Placeholder 3">
                <a:extLst>
                  <a:ext uri="{FF2B5EF4-FFF2-40B4-BE49-F238E27FC236}">
                    <a16:creationId xmlns:a16="http://schemas.microsoft.com/office/drawing/2014/main" id="{E1F29BDF-B90D-C54D-9EE7-ED910713E2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3773105"/>
                  </p:ext>
                </p:extLst>
              </p:nvPr>
            </p:nvGraphicFramePr>
            <p:xfrm>
              <a:off x="212400" y="1893600"/>
              <a:ext cx="11767931" cy="47698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he-IL" sz="2400"/>
                            <a:t> </a:t>
                          </a:r>
                          <a:r>
                            <a:rPr lang="en-US" sz="2400"/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,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/>
                            <a:t> </a:t>
                          </a:r>
                          <a:r>
                            <a:rPr lang="he-IL" sz="2400"/>
                            <a:t> </a:t>
                          </a:r>
                          <a:r>
                            <a:rPr lang="en-US" sz="2400" err="1"/>
                            <a:t>s.t.</a:t>
                          </a:r>
                          <a:r>
                            <a:rPr lang="en-US" sz="240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oMath>
                          </a14:m>
                          <a:r>
                            <a:rPr lang="en-US" sz="2400"/>
                            <a:t>,  </a:t>
                          </a:r>
                          <a:br>
                            <a:rPr lang="en-US" sz="24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/>
                            <a:t>with probability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with probability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If the outcome was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2400"/>
                            <a:t> the vector collapses</a:t>
                          </a:r>
                          <a:r>
                            <a:rPr lang="en-US" sz="2400" baseline="0"/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50146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Linear transformations which map a probabilistic bit to a probabilistic bit: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2×2</m:t>
                              </m:r>
                            </m:oMath>
                          </a14:m>
                          <a:r>
                            <a:rPr lang="en-US" sz="2400"/>
                            <a:t> stochastic matrices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/>
                            <a:t>Linear </a:t>
                          </a:r>
                          <a:r>
                            <a:rPr lang="en-US" sz="2400" err="1"/>
                            <a:t>trasnformations</a:t>
                          </a:r>
                          <a:r>
                            <a:rPr lang="en-US" sz="2400"/>
                            <a:t> which map a qubit  to a qubit: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2×2</m:t>
                              </m:r>
                            </m:oMath>
                          </a14:m>
                          <a:r>
                            <a:rPr lang="en-US" sz="2400"/>
                            <a:t> unitary matrices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Content Placeholder 3">
                <a:extLst>
                  <a:ext uri="{FF2B5EF4-FFF2-40B4-BE49-F238E27FC236}">
                    <a16:creationId xmlns:a16="http://schemas.microsoft.com/office/drawing/2014/main" id="{E1F29BDF-B90D-C54D-9EE7-ED910713E2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3773105"/>
                  </p:ext>
                </p:extLst>
              </p:nvPr>
            </p:nvGraphicFramePr>
            <p:xfrm>
              <a:off x="212400" y="1893600"/>
              <a:ext cx="11767931" cy="47698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661">
                      <a:extLst>
                        <a:ext uri="{9D8B030D-6E8A-4147-A177-3AD203B41FA5}">
                          <a16:colId xmlns:a16="http://schemas.microsoft.com/office/drawing/2014/main" val="1579898335"/>
                        </a:ext>
                      </a:extLst>
                    </a:gridCol>
                    <a:gridCol w="4432852">
                      <a:extLst>
                        <a:ext uri="{9D8B030D-6E8A-4147-A177-3AD203B41FA5}">
                          <a16:colId xmlns:a16="http://schemas.microsoft.com/office/drawing/2014/main" val="3377437204"/>
                        </a:ext>
                      </a:extLst>
                    </a:gridCol>
                    <a:gridCol w="4830418">
                      <a:extLst>
                        <a:ext uri="{9D8B030D-6E8A-4147-A177-3AD203B41FA5}">
                          <a16:colId xmlns:a16="http://schemas.microsoft.com/office/drawing/2014/main" val="3657164943"/>
                        </a:ext>
                      </a:extLst>
                    </a:gridCol>
                  </a:tblGrid>
                  <a:tr h="501463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Probabilistic Bit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Qubit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483204"/>
                      </a:ext>
                    </a:extLst>
                  </a:tr>
                  <a:tr h="1067943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Description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56593" t="-50568" r="-109478" b="-3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43758" t="-50568" r="-504" b="-3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27022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Measurement outcome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56593" t="-196296" r="-109478" b="-30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43758" t="-196296" r="-504" b="-30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985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Post-measurement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56593" t="-296296" r="-109478" b="-20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43758" t="-296296" r="-504" b="-20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379406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/>
                            <a:t>Transformations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56593" t="-208984" r="-109478" b="-8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43758" t="-208984" r="-504" b="-85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59427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A6130DD-DB9C-3F43-C587-B3B93AF33347}"/>
              </a:ext>
            </a:extLst>
          </p:cNvPr>
          <p:cNvGrpSpPr/>
          <p:nvPr/>
        </p:nvGrpSpPr>
        <p:grpSpPr>
          <a:xfrm>
            <a:off x="217033" y="3689587"/>
            <a:ext cx="11767931" cy="3181032"/>
            <a:chOff x="211952" y="3652138"/>
            <a:chExt cx="11767931" cy="31810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AB5022-D85F-1F46-8D67-762D10AB1D23}"/>
                </a:ext>
              </a:extLst>
            </p:cNvPr>
            <p:cNvSpPr/>
            <p:nvPr/>
          </p:nvSpPr>
          <p:spPr>
            <a:xfrm>
              <a:off x="211952" y="3652138"/>
              <a:ext cx="11767931" cy="3181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5ED76E-35FA-EA42-971E-488D1AC9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66948" y="3674809"/>
              <a:ext cx="3380251" cy="2544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F66FE8-D801-1F46-BC59-4A1D676B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81802" y="3674809"/>
              <a:ext cx="3065929" cy="306592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2C2CAB-0095-EF4F-8719-D3A4A1234985}"/>
                  </a:ext>
                </a:extLst>
              </p14:cNvPr>
              <p14:cNvContentPartPr/>
              <p14:nvPr/>
            </p14:nvContentPartPr>
            <p14:xfrm>
              <a:off x="199800" y="51120"/>
              <a:ext cx="6162480" cy="793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2C2CAB-0095-EF4F-8719-D3A4A12349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0440" y="41760"/>
                <a:ext cx="6181200" cy="8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822B-1FA0-4B11-ADE6-F0BF3CA5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11" y="177997"/>
            <a:ext cx="119887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IN"/>
              <a:t>Grover’s Quantum Search Problem with k-marked items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4774C-7935-48B1-89F9-A620CC00B9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201" y="1469036"/>
                <a:ext cx="11988799" cy="5388963"/>
              </a:xfrm>
            </p:spPr>
            <p:txBody>
              <a:bodyPr/>
              <a:lstStyle/>
              <a:p>
                <a:r>
                  <a:rPr lang="en-IN" b="1"/>
                  <a:t>Problem Statement: </a:t>
                </a:r>
                <a:r>
                  <a:rPr lang="en-IN"/>
                  <a:t>Given a black-box access to an array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/>
                  <a:t>items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/>
                  <a:t> of them marked and some not, find a marked item.</a:t>
                </a:r>
              </a:p>
              <a:p>
                <a:r>
                  <a:rPr lang="en-IN" b="1"/>
                  <a:t>Best Classical Algorithm: </a:t>
                </a:r>
                <a:r>
                  <a:rPr lang="en-IN"/>
                  <a:t>Brute force.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1"/>
                  <a:t>.</a:t>
                </a:r>
              </a:p>
              <a:p>
                <a:pPr lvl="1"/>
                <a:r>
                  <a:rPr lang="en-IN" sz="2400"/>
                  <a:t>Probability of success after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2400"/>
                  <a:t> iterations=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IN" sz="2400"/>
                  <a:t>.</a:t>
                </a:r>
              </a:p>
              <a:p>
                <a:r>
                  <a:rPr lang="en-IN" b="1"/>
                  <a:t>Grover’s Search: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/>
                  <a:t>.</a:t>
                </a:r>
              </a:p>
              <a:p>
                <a:pPr lvl="1"/>
                <a:r>
                  <a:rPr lang="en-IN" sz="2400"/>
                  <a:t>Probability of success after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2400"/>
                  <a:t> iterations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IN" sz="2000"/>
                  <a:t>.</a:t>
                </a:r>
                <a:endParaRPr lang="en-IN"/>
              </a:p>
              <a:p>
                <a:pPr marL="0" indent="0" algn="r">
                  <a:buNone/>
                </a:pPr>
                <a:r>
                  <a:rPr lang="en-US" u="sng">
                    <a:solidFill>
                      <a:srgbClr val="0070C0"/>
                    </a:solidFill>
                  </a:rPr>
                  <a:t>The number of iterations, </a:t>
                </a:r>
                <a14:m>
                  <m:oMath xmlns:m="http://schemas.openxmlformats.org/officeDocument/2006/math">
                    <m:r>
                      <a:rPr lang="en-IN" b="0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u="sng">
                    <a:solidFill>
                      <a:srgbClr val="0070C0"/>
                    </a:solidFill>
                  </a:rPr>
                  <a:t> doesn’t need to be chosen in advance!</a:t>
                </a:r>
              </a:p>
              <a:p>
                <a:pPr marL="0" indent="0" algn="r">
                  <a:buNone/>
                </a:pPr>
                <a:endParaRPr lang="en-IN"/>
              </a:p>
              <a:p>
                <a:pPr marL="0" indent="0">
                  <a:buNone/>
                </a:pPr>
                <a:r>
                  <a:rPr lang="en-IN" b="1">
                    <a:solidFill>
                      <a:srgbClr val="FF0000"/>
                    </a:solidFill>
                  </a:rPr>
                  <a:t>Conclusion:</a:t>
                </a:r>
                <a:r>
                  <a:rPr lang="en-IN">
                    <a:solidFill>
                      <a:srgbClr val="FF0000"/>
                    </a:solidFill>
                  </a:rPr>
                  <a:t> Grover’s Search gives quadratic speedup even on premature stop.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4774C-7935-48B1-89F9-A620CC00B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1" y="1469036"/>
                <a:ext cx="11988799" cy="5388963"/>
              </a:xfrm>
              <a:blipFill>
                <a:blip r:embed="rId2"/>
                <a:stretch>
                  <a:fillRect l="-1017" t="-1923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9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65ED-F841-4B03-8900-CF8FB80A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9513"/>
            <a:ext cx="11452485" cy="1280890"/>
          </a:xfrm>
        </p:spPr>
        <p:txBody>
          <a:bodyPr/>
          <a:lstStyle/>
          <a:p>
            <a:pPr algn="ctr"/>
            <a:r>
              <a:rPr lang="en-IN"/>
              <a:t>Implication for Quantum Mining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16C8D65-9230-4680-9636-50A672E9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387" y="2004932"/>
            <a:ext cx="2917672" cy="165266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D8D9620-E756-4745-9923-1D02F6D50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24823" y="1981678"/>
            <a:ext cx="3283674" cy="184706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F763C33-6D45-47FA-BBDC-DB3DCEF81BD8}"/>
              </a:ext>
            </a:extLst>
          </p:cNvPr>
          <p:cNvSpPr/>
          <p:nvPr/>
        </p:nvSpPr>
        <p:spPr>
          <a:xfrm>
            <a:off x="3882451" y="2593294"/>
            <a:ext cx="4631961" cy="4946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/>
              <a:t>Game theoretic equilibrium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8DF58-5364-4747-93E3-37D216A9A7B7}"/>
              </a:ext>
            </a:extLst>
          </p:cNvPr>
          <p:cNvSpPr txBox="1"/>
          <p:nvPr/>
        </p:nvSpPr>
        <p:spPr>
          <a:xfrm>
            <a:off x="4572000" y="1320382"/>
            <a:ext cx="248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/>
              <a:t>Classical World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F0F7A-015B-4BCF-A55B-C9E990572A4E}"/>
              </a:ext>
            </a:extLst>
          </p:cNvPr>
          <p:cNvSpPr txBox="1"/>
          <p:nvPr/>
        </p:nvSpPr>
        <p:spPr>
          <a:xfrm>
            <a:off x="4302176" y="1515971"/>
            <a:ext cx="304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/>
              <a:t>Quantum World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46B5FD-9ADE-4DC0-BDEE-4D6246463815}"/>
              </a:ext>
            </a:extLst>
          </p:cNvPr>
          <p:cNvSpPr txBox="1"/>
          <p:nvPr/>
        </p:nvSpPr>
        <p:spPr>
          <a:xfrm>
            <a:off x="724315" y="3718617"/>
            <a:ext cx="332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>
                <a:solidFill>
                  <a:srgbClr val="FF0000"/>
                </a:solidFill>
              </a:rPr>
              <a:t>Grover’s Search</a:t>
            </a:r>
          </a:p>
          <a:p>
            <a:pPr algn="ctr"/>
            <a:r>
              <a:rPr lang="en-IN" sz="2400" b="1">
                <a:solidFill>
                  <a:srgbClr val="FF0000"/>
                </a:solidFill>
              </a:rPr>
              <a:t>Quadratic Speedup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98EC0B11-B1C8-404C-97FE-9E305BC47D1F}"/>
              </a:ext>
            </a:extLst>
          </p:cNvPr>
          <p:cNvSpPr/>
          <p:nvPr/>
        </p:nvSpPr>
        <p:spPr>
          <a:xfrm>
            <a:off x="5373973" y="2118225"/>
            <a:ext cx="1424065" cy="1573972"/>
          </a:xfrm>
          <a:prstGeom prst="mathMultiply">
            <a:avLst>
              <a:gd name="adj1" fmla="val 108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36835-D650-43AE-A548-CA1872FDD4FC}"/>
              </a:ext>
            </a:extLst>
          </p:cNvPr>
          <p:cNvSpPr txBox="1"/>
          <p:nvPr/>
        </p:nvSpPr>
        <p:spPr>
          <a:xfrm>
            <a:off x="3882452" y="3969334"/>
            <a:ext cx="811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chemeClr val="tx1">
                    <a:lumMod val="95000"/>
                    <a:lumOff val="5000"/>
                  </a:schemeClr>
                </a:solidFill>
              </a:rPr>
              <a:t>Quantum miner can prematurely stop Grover’s search to increase probability of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chemeClr val="tx1">
                    <a:lumMod val="95000"/>
                    <a:lumOff val="5000"/>
                  </a:schemeClr>
                </a:solidFill>
              </a:rPr>
              <a:t>Will lead to </a:t>
            </a:r>
            <a:r>
              <a:rPr lang="en-IN" sz="2400">
                <a:solidFill>
                  <a:srgbClr val="FF0000"/>
                </a:solidFill>
              </a:rPr>
              <a:t>increase in fork-rate of blockchains.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>
                <a:solidFill>
                  <a:schemeClr val="tx1">
                    <a:lumMod val="95000"/>
                    <a:lumOff val="5000"/>
                  </a:schemeClr>
                </a:solidFill>
              </a:rPr>
              <a:t>To be continued in the next talk….</a:t>
            </a:r>
          </a:p>
        </p:txBody>
      </p:sp>
    </p:spTree>
    <p:extLst>
      <p:ext uri="{BB962C8B-B14F-4D97-AF65-F5344CB8AC3E}">
        <p14:creationId xmlns:p14="http://schemas.microsoft.com/office/powerpoint/2010/main" val="22978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AC76-AFAC-9B4A-B7D1-B5E01D853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A377F-9F4D-AE4F-9AAB-30CB666A8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FA64-7288-E246-9C57-2A6C836D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Unitary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2CF93-C553-4246-B2D2-A7DBF310A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3064"/>
                <a:ext cx="10515600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3200"/>
                  <a:t>Definition: 𝑈 is unitary </a:t>
                </a:r>
                <a:r>
                  <a:rPr lang="en-US" sz="3200" err="1"/>
                  <a:t>iff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/>
              </a:p>
              <a:p>
                <a:r>
                  <a:rPr lang="en-US" sz="3200" err="1"/>
                  <a:t>Unitaries</a:t>
                </a:r>
                <a:r>
                  <a:rPr lang="en-US" sz="3200"/>
                  <a:t> are generalization of orthogonal (real) matrices. In the real case: rotations and reflections. </a:t>
                </a:r>
              </a:p>
              <a:p>
                <a:r>
                  <a:rPr lang="en-US" sz="3200"/>
                  <a:t>The following are equivalent:</a:t>
                </a:r>
              </a:p>
              <a:p>
                <a:pPr lvl="1"/>
                <a:r>
                  <a:rPr lang="en-US" sz="2800"/>
                  <a:t>U  is unitary</a:t>
                </a:r>
              </a:p>
              <a:p>
                <a:pPr lvl="1"/>
                <a:r>
                  <a:rPr lang="en-US" sz="2800"/>
                  <a:t>U preserves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/>
                  <a:t> norm of all vectors,</a:t>
                </a:r>
              </a:p>
              <a:p>
                <a:pPr lvl="1"/>
                <a:r>
                  <a:rPr lang="en-US" sz="2800"/>
                  <a:t>U preserves the inner product between two vectors (the inner product before multiplying by U and after multiplying both vectors by U is the same).</a:t>
                </a:r>
              </a:p>
              <a:p>
                <a:r>
                  <a:rPr lang="en-US" sz="3200"/>
                  <a:t>In most of quantum computing and cryptography, we only use real vectors and matrices.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2CF93-C553-4246-B2D2-A7DBF310A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3064"/>
                <a:ext cx="10515600" cy="5032375"/>
              </a:xfrm>
              <a:blipFill>
                <a:blip r:embed="rId2"/>
                <a:stretch>
                  <a:fillRect l="-1333" t="-2788" r="-1275" b="-7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1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Dirac’s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3563B0-614D-AD4E-9266-DC01A91BC7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/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/>
                  <a:t> we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</m:t>
                    </m:r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 sz="2400"/>
                  <a:t>. </a:t>
                </a:r>
              </a:p>
              <a:p>
                <a:r>
                  <a:rPr lang="en-US" sz="2400"/>
                  <a:t>For an arbitrary vector, Instead of writing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40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en-US" sz="2400"/>
                  <a:t>, in quantum computing we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/>
                  <a:t>. This is called a “</a:t>
                </a:r>
                <a:r>
                  <a:rPr lang="en-US" sz="2400" err="1"/>
                  <a:t>ket</a:t>
                </a:r>
                <a:r>
                  <a:rPr lang="en-US" sz="2400"/>
                  <a:t>”.</a:t>
                </a:r>
              </a:p>
              <a:p>
                <a:r>
                  <a:rPr lang="en-US"/>
                  <a:t>A qubit can always be written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400"/>
                  <a:t>.</a:t>
                </a:r>
              </a:p>
              <a:p>
                <a:pPr lvl="1"/>
                <a:r>
                  <a:rPr lang="en-US"/>
                  <a:t>The convention is to use Latin letters for bit-strings, Greek letters in a </a:t>
                </a:r>
                <a:r>
                  <a:rPr lang="en-US" err="1"/>
                  <a:t>ket</a:t>
                </a:r>
                <a:r>
                  <a:rPr lang="en-US"/>
                  <a:t> for general states.</a:t>
                </a:r>
              </a:p>
              <a:p>
                <a:r>
                  <a:rPr lang="en-US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Test yourself: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/>
                  <a:t>? A scalar / vector / matrix?</a:t>
                </a:r>
              </a:p>
              <a:p>
                <a:r>
                  <a:rPr lang="en-US"/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 is a (rank-1) matrix.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3563B0-614D-AD4E-9266-DC01A91BC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0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9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47F1-8109-6743-AD9A-285D4143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states and unitaries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142A4-538C-A043-977F-C3F83F15A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he-IL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</a:t>
                </a:r>
                <a:endParaRPr lang="he-IL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|+⟩≡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(|0⟩+|1⟩ )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(|0⟩−|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1⟩ )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/>
                  <a:t>.</a:t>
                </a:r>
                <a:endParaRPr lang="he-IL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=|−⟩</m:t>
                    </m:r>
                  </m:oMath>
                </a14:m>
                <a:r>
                  <a:rPr lang="en-US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=|1⟩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142A4-538C-A043-977F-C3F83F15A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0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01E6-C98F-6F49-8683-D0EE2BF4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Toy examples: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3563B0-614D-AD4E-9266-DC01A91BC7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6306" y="1719805"/>
                <a:ext cx="8915400" cy="4688305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What happens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en-US"/>
                  <a:t> is measured?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</m:oMath>
                </a14:m>
                <a:r>
                  <a:rPr lang="en-US"/>
                  <a:t>? </a:t>
                </a:r>
              </a:p>
              <a:p>
                <a:r>
                  <a:rPr lang="en-US"/>
                  <a:t>Both cases: the outcome is 0/1 with %50. </a:t>
                </a:r>
              </a:p>
              <a:p>
                <a:r>
                  <a:rPr lang="en-US"/>
                  <a:t>So, are they “the same” state? (Hint: Can you distinguish between them? If so, how?)</a:t>
                </a:r>
              </a:p>
              <a:p>
                <a:r>
                  <a:rPr lang="en-US" b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|−⟩</m:t>
                    </m:r>
                  </m:oMath>
                </a14:m>
                <a:r>
                  <a:rPr lang="en-US"/>
                  <a:t> can be distinguished by applying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/>
                  <a:t>, and then measuring (the outcome “0” means the state was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/>
                  <a:t> and the outcome 1 means the state was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This procedure is also called “measurement in the +/- basis”, whereas the standard measurement is in the standard basis. 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E3563B0-614D-AD4E-9266-DC01A91BC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6306" y="1719805"/>
                <a:ext cx="8915400" cy="4688305"/>
              </a:xfrm>
              <a:blipFill>
                <a:blip r:embed="rId3"/>
                <a:stretch>
                  <a:fillRect l="-1231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7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7459-48CC-AF4D-8341-3D27880A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Measurements in another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68981-7140-B742-89A7-7E0385E011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Measuring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∈{0,1}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/>
                  <a:t> yields the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/>
                  <a:t> We call this a measurement in the standard basis.</a:t>
                </a:r>
              </a:p>
              <a:p>
                <a:r>
                  <a:rPr lang="en-US"/>
                  <a:t> We can measure in any orthonormal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The measurement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68981-7140-B742-89A7-7E0385E011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C355CA4E609CC48ACA8099621D378EA" ma:contentTypeVersion="5" ma:contentTypeDescription="צור מסמך חדש." ma:contentTypeScope="" ma:versionID="5303b49b5917d523674a78eeab55daf6">
  <xsd:schema xmlns:xsd="http://www.w3.org/2001/XMLSchema" xmlns:xs="http://www.w3.org/2001/XMLSchema" xmlns:p="http://schemas.microsoft.com/office/2006/metadata/properties" xmlns:ns3="854eba91-19d4-414b-9dbc-54529f8ef5a8" xmlns:ns4="bf74c2cc-4adb-4e9a-8f4c-feb3983fedce" targetNamespace="http://schemas.microsoft.com/office/2006/metadata/properties" ma:root="true" ma:fieldsID="65b22da5a81cde1988e8178c1a2d403a" ns3:_="" ns4:_="">
    <xsd:import namespace="854eba91-19d4-414b-9dbc-54529f8ef5a8"/>
    <xsd:import namespace="bf74c2cc-4adb-4e9a-8f4c-feb3983fe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eba91-19d4-414b-9dbc-54529f8ef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c2cc-4adb-4e9a-8f4c-feb3983fe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199CFC-0F63-46FA-82F2-73487711B06A}">
  <ds:schemaRefs>
    <ds:schemaRef ds:uri="854eba91-19d4-414b-9dbc-54529f8ef5a8"/>
    <ds:schemaRef ds:uri="bf74c2cc-4adb-4e9a-8f4c-feb3983fed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A38A0A-BC95-4812-8CE7-A7C1F090A0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01BD6E-A16D-45F6-AAF6-574543C68459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Introduction to quantum computing</vt:lpstr>
      <vt:lpstr>Why quantum mechanics?</vt:lpstr>
      <vt:lpstr>Why quantum Computing?</vt:lpstr>
      <vt:lpstr>Probabilistic Bit vs. Qubit</vt:lpstr>
      <vt:lpstr>Unitary matrices</vt:lpstr>
      <vt:lpstr>Dirac’s notation</vt:lpstr>
      <vt:lpstr>Important states and unitaries</vt:lpstr>
      <vt:lpstr>Toy examples:</vt:lpstr>
      <vt:lpstr>Measurements in another basis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2 Probabilistic Bits vs. 2 Qubits</vt:lpstr>
      <vt:lpstr>Tensor products</vt:lpstr>
      <vt:lpstr>Cheat-sheet for tensor products</vt:lpstr>
      <vt:lpstr>Entangled states</vt:lpstr>
      <vt:lpstr>No-Cloning Theorem</vt:lpstr>
      <vt:lpstr>PowerPoint Presentation</vt:lpstr>
      <vt:lpstr>Quantum Algorithms</vt:lpstr>
      <vt:lpstr>Shor’s Factoring Algorithm [Shor’94]</vt:lpstr>
      <vt:lpstr>Shor’s Discrete Logarithm Algorithm [Shor’94,Boneh-Lipton’95]</vt:lpstr>
      <vt:lpstr>Implications of Shor’s Algorithms</vt:lpstr>
      <vt:lpstr>Exact Complexity of Quantum Attack vs Classical Bits of Security for ECDSA</vt:lpstr>
      <vt:lpstr>Predictions [Aggarwal et al.’17]</vt:lpstr>
      <vt:lpstr>Grover’s unordered search algorithm</vt:lpstr>
      <vt:lpstr>Grover’s Quantum Search Problem</vt:lpstr>
      <vt:lpstr>PowerPoint Presentation</vt:lpstr>
      <vt:lpstr>PowerPoint Presentation</vt:lpstr>
      <vt:lpstr>PowerPoint Presentation</vt:lpstr>
      <vt:lpstr>PowerPoint Presentation</vt:lpstr>
      <vt:lpstr>Conclusion</vt:lpstr>
      <vt:lpstr>Grover’s Quantum Search Problem with k-marked items</vt:lpstr>
      <vt:lpstr>Implication for Quantum Mining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very basic of quantum computing: One and Two Qubits</dc:title>
  <dc:creator>Or Sattath</dc:creator>
  <cp:revision>1</cp:revision>
  <dcterms:created xsi:type="dcterms:W3CDTF">2019-12-10T06:54:54Z</dcterms:created>
  <dcterms:modified xsi:type="dcterms:W3CDTF">2022-05-11T08:58:55Z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0x0101006C355CA4E609CC48ACA8099621D378EA</vt:lpwstr>
  </property>
</Properties>
</file>